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488" r:id="rId6"/>
    <p:sldId id="489" r:id="rId7"/>
    <p:sldId id="491" r:id="rId8"/>
    <p:sldId id="502" r:id="rId9"/>
    <p:sldId id="495" r:id="rId10"/>
  </p:sldIdLst>
  <p:sldSz cx="12192000" cy="6858000"/>
  <p:notesSz cx="6858000" cy="9144000"/>
  <p:embeddedFontLst>
    <p:embeddedFont>
      <p:font typeface="Avenir Next LT Pro" panose="020B0504020202020204" pitchFamily="34" charset="0"/>
      <p:regular r:id="rId11"/>
      <p:bold r:id="rId12"/>
      <p:italic r:id="rId13"/>
      <p:boldItalic r:id="rId14"/>
    </p:embeddedFont>
  </p:embeddedFontLst>
  <p:defaultTextStyle>
    <a:defPPr>
      <a:defRPr lang="sv-SE"/>
    </a:defPPr>
    <a:lvl1pPr marL="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1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0474E-1AFD-600D-4A60-F3A1EFF6245C}" v="327" dt="2021-09-01T09:07:05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6" autoAdjust="0"/>
    <p:restoredTop sz="94615"/>
  </p:normalViewPr>
  <p:slideViewPr>
    <p:cSldViewPr snapToGrid="0" snapToObjects="1" showGuides="1">
      <p:cViewPr varScale="1">
        <p:scale>
          <a:sx n="114" d="100"/>
          <a:sy n="114" d="100"/>
        </p:scale>
        <p:origin x="198" y="102"/>
      </p:cViewPr>
      <p:guideLst>
        <p:guide orient="horz" pos="2183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Johansson" userId="S::amanda.johansson@petra.agency::cb0e9dd3-b490-40f7-9563-3e45559b1ed8" providerId="AD" clId="Web-{0F80474E-1AFD-600D-4A60-F3A1EFF6245C}"/>
    <pc:docChg chg="modSld">
      <pc:chgData name="Amanda Johansson" userId="S::amanda.johansson@petra.agency::cb0e9dd3-b490-40f7-9563-3e45559b1ed8" providerId="AD" clId="Web-{0F80474E-1AFD-600D-4A60-F3A1EFF6245C}" dt="2021-09-01T09:07:02.181" v="198" actId="20577"/>
      <pc:docMkLst>
        <pc:docMk/>
      </pc:docMkLst>
      <pc:sldChg chg="modSp">
        <pc:chgData name="Amanda Johansson" userId="S::amanda.johansson@petra.agency::cb0e9dd3-b490-40f7-9563-3e45559b1ed8" providerId="AD" clId="Web-{0F80474E-1AFD-600D-4A60-F3A1EFF6245C}" dt="2021-09-01T08:14:43.956" v="3" actId="20577"/>
        <pc:sldMkLst>
          <pc:docMk/>
          <pc:sldMk cId="1681650066" sldId="256"/>
        </pc:sldMkLst>
        <pc:spChg chg="mod">
          <ac:chgData name="Amanda Johansson" userId="S::amanda.johansson@petra.agency::cb0e9dd3-b490-40f7-9563-3e45559b1ed8" providerId="AD" clId="Web-{0F80474E-1AFD-600D-4A60-F3A1EFF6245C}" dt="2021-09-01T08:14:37.581" v="1" actId="20577"/>
          <ac:spMkLst>
            <pc:docMk/>
            <pc:sldMk cId="1681650066" sldId="256"/>
            <ac:spMk id="2" creationId="{9B826BC8-9050-8E4C-9167-56E2CDBFD12A}"/>
          </ac:spMkLst>
        </pc:spChg>
        <pc:spChg chg="mod">
          <ac:chgData name="Amanda Johansson" userId="S::amanda.johansson@petra.agency::cb0e9dd3-b490-40f7-9563-3e45559b1ed8" providerId="AD" clId="Web-{0F80474E-1AFD-600D-4A60-F3A1EFF6245C}" dt="2021-09-01T08:14:43.956" v="3" actId="20577"/>
          <ac:spMkLst>
            <pc:docMk/>
            <pc:sldMk cId="1681650066" sldId="256"/>
            <ac:spMk id="3" creationId="{9DCE2093-8152-C545-9984-D285B116C6FD}"/>
          </ac:spMkLst>
        </pc:spChg>
      </pc:sldChg>
      <pc:sldChg chg="modSp">
        <pc:chgData name="Amanda Johansson" userId="S::amanda.johansson@petra.agency::cb0e9dd3-b490-40f7-9563-3e45559b1ed8" providerId="AD" clId="Web-{0F80474E-1AFD-600D-4A60-F3A1EFF6245C}" dt="2021-09-01T08:57:55.947" v="75" actId="20577"/>
        <pc:sldMkLst>
          <pc:docMk/>
          <pc:sldMk cId="1606930780" sldId="488"/>
        </pc:sldMkLst>
        <pc:spChg chg="mod">
          <ac:chgData name="Amanda Johansson" userId="S::amanda.johansson@petra.agency::cb0e9dd3-b490-40f7-9563-3e45559b1ed8" providerId="AD" clId="Web-{0F80474E-1AFD-600D-4A60-F3A1EFF6245C}" dt="2021-09-01T08:56:09.882" v="53" actId="20577"/>
          <ac:spMkLst>
            <pc:docMk/>
            <pc:sldMk cId="1606930780" sldId="488"/>
            <ac:spMk id="3" creationId="{F4342382-C527-5345-B26A-E2A723CEF155}"/>
          </ac:spMkLst>
        </pc:spChg>
        <pc:spChg chg="mod">
          <ac:chgData name="Amanda Johansson" userId="S::amanda.johansson@petra.agency::cb0e9dd3-b490-40f7-9563-3e45559b1ed8" providerId="AD" clId="Web-{0F80474E-1AFD-600D-4A60-F3A1EFF6245C}" dt="2021-09-01T08:57:55.947" v="75" actId="20577"/>
          <ac:spMkLst>
            <pc:docMk/>
            <pc:sldMk cId="1606930780" sldId="488"/>
            <ac:spMk id="11" creationId="{BEA36711-AAE9-48C9-B0F4-98BF92E6A743}"/>
          </ac:spMkLst>
        </pc:spChg>
        <pc:spChg chg="mod">
          <ac:chgData name="Amanda Johansson" userId="S::amanda.johansson@petra.agency::cb0e9dd3-b490-40f7-9563-3e45559b1ed8" providerId="AD" clId="Web-{0F80474E-1AFD-600D-4A60-F3A1EFF6245C}" dt="2021-09-01T08:57:09.430" v="63" actId="20577"/>
          <ac:spMkLst>
            <pc:docMk/>
            <pc:sldMk cId="1606930780" sldId="488"/>
            <ac:spMk id="27" creationId="{78FE8D4E-7D47-EA4B-9A41-411E8C6596A9}"/>
          </ac:spMkLst>
        </pc:spChg>
        <pc:spChg chg="mod">
          <ac:chgData name="Amanda Johansson" userId="S::amanda.johansson@petra.agency::cb0e9dd3-b490-40f7-9563-3e45559b1ed8" providerId="AD" clId="Web-{0F80474E-1AFD-600D-4A60-F3A1EFF6245C}" dt="2021-09-01T08:37:22.615" v="11" actId="20577"/>
          <ac:spMkLst>
            <pc:docMk/>
            <pc:sldMk cId="1606930780" sldId="488"/>
            <ac:spMk id="29" creationId="{BD623512-FF41-444D-BBDE-286CD8E1BD05}"/>
          </ac:spMkLst>
        </pc:spChg>
      </pc:sldChg>
      <pc:sldChg chg="addSp delSp modSp">
        <pc:chgData name="Amanda Johansson" userId="S::amanda.johansson@petra.agency::cb0e9dd3-b490-40f7-9563-3e45559b1ed8" providerId="AD" clId="Web-{0F80474E-1AFD-600D-4A60-F3A1EFF6245C}" dt="2021-09-01T08:45:29.067" v="19" actId="1076"/>
        <pc:sldMkLst>
          <pc:docMk/>
          <pc:sldMk cId="2147657633" sldId="489"/>
        </pc:sldMkLst>
        <pc:picChg chg="add mod">
          <ac:chgData name="Amanda Johansson" userId="S::amanda.johansson@petra.agency::cb0e9dd3-b490-40f7-9563-3e45559b1ed8" providerId="AD" clId="Web-{0F80474E-1AFD-600D-4A60-F3A1EFF6245C}" dt="2021-09-01T08:45:29.067" v="19" actId="1076"/>
          <ac:picMkLst>
            <pc:docMk/>
            <pc:sldMk cId="2147657633" sldId="489"/>
            <ac:picMk id="3" creationId="{37855B61-ED81-4853-97C0-8A83999D956A}"/>
          </ac:picMkLst>
        </pc:picChg>
        <pc:picChg chg="del">
          <ac:chgData name="Amanda Johansson" userId="S::amanda.johansson@petra.agency::cb0e9dd3-b490-40f7-9563-3e45559b1ed8" providerId="AD" clId="Web-{0F80474E-1AFD-600D-4A60-F3A1EFF6245C}" dt="2021-09-01T08:45:08.597" v="12"/>
          <ac:picMkLst>
            <pc:docMk/>
            <pc:sldMk cId="2147657633" sldId="489"/>
            <ac:picMk id="5" creationId="{E9FB9753-18E7-4C10-8105-F58E9B2EA68A}"/>
          </ac:picMkLst>
        </pc:picChg>
        <pc:picChg chg="del">
          <ac:chgData name="Amanda Johansson" userId="S::amanda.johansson@petra.agency::cb0e9dd3-b490-40f7-9563-3e45559b1ed8" providerId="AD" clId="Web-{0F80474E-1AFD-600D-4A60-F3A1EFF6245C}" dt="2021-09-01T08:45:24.176" v="18"/>
          <ac:picMkLst>
            <pc:docMk/>
            <pc:sldMk cId="2147657633" sldId="489"/>
            <ac:picMk id="7" creationId="{83267004-4EC4-4AFA-88D1-9C5A751CA390}"/>
          </ac:picMkLst>
        </pc:picChg>
      </pc:sldChg>
      <pc:sldChg chg="addSp delSp modSp">
        <pc:chgData name="Amanda Johansson" userId="S::amanda.johansson@petra.agency::cb0e9dd3-b490-40f7-9563-3e45559b1ed8" providerId="AD" clId="Web-{0F80474E-1AFD-600D-4A60-F3A1EFF6245C}" dt="2021-09-01T08:47:09.366" v="25" actId="1076"/>
        <pc:sldMkLst>
          <pc:docMk/>
          <pc:sldMk cId="317513918" sldId="491"/>
        </pc:sldMkLst>
        <pc:picChg chg="add mod">
          <ac:chgData name="Amanda Johansson" userId="S::amanda.johansson@petra.agency::cb0e9dd3-b490-40f7-9563-3e45559b1ed8" providerId="AD" clId="Web-{0F80474E-1AFD-600D-4A60-F3A1EFF6245C}" dt="2021-09-01T08:47:09.366" v="25" actId="1076"/>
          <ac:picMkLst>
            <pc:docMk/>
            <pc:sldMk cId="317513918" sldId="491"/>
            <ac:picMk id="3" creationId="{C074340B-DF3D-4A8C-99B7-6DD75BF2E783}"/>
          </ac:picMkLst>
        </pc:picChg>
        <pc:picChg chg="del">
          <ac:chgData name="Amanda Johansson" userId="S::amanda.johansson@petra.agency::cb0e9dd3-b490-40f7-9563-3e45559b1ed8" providerId="AD" clId="Web-{0F80474E-1AFD-600D-4A60-F3A1EFF6245C}" dt="2021-09-01T08:46:54.116" v="20"/>
          <ac:picMkLst>
            <pc:docMk/>
            <pc:sldMk cId="317513918" sldId="491"/>
            <ac:picMk id="7" creationId="{EAB048E2-F8B0-4294-B6FF-E12A895EEFBE}"/>
          </ac:picMkLst>
        </pc:picChg>
      </pc:sldChg>
      <pc:sldChg chg="modSp">
        <pc:chgData name="Amanda Johansson" userId="S::amanda.johansson@petra.agency::cb0e9dd3-b490-40f7-9563-3e45559b1ed8" providerId="AD" clId="Web-{0F80474E-1AFD-600D-4A60-F3A1EFF6245C}" dt="2021-09-01T09:07:02.181" v="198" actId="20577"/>
        <pc:sldMkLst>
          <pc:docMk/>
          <pc:sldMk cId="763271048" sldId="495"/>
        </pc:sldMkLst>
        <pc:spChg chg="mod">
          <ac:chgData name="Amanda Johansson" userId="S::amanda.johansson@petra.agency::cb0e9dd3-b490-40f7-9563-3e45559b1ed8" providerId="AD" clId="Web-{0F80474E-1AFD-600D-4A60-F3A1EFF6245C}" dt="2021-09-01T09:07:02.181" v="198" actId="20577"/>
          <ac:spMkLst>
            <pc:docMk/>
            <pc:sldMk cId="763271048" sldId="495"/>
            <ac:spMk id="5" creationId="{86B04341-6B9C-49B0-AE65-32BBB08681BA}"/>
          </ac:spMkLst>
        </pc:spChg>
      </pc:sldChg>
      <pc:sldChg chg="addSp delSp modSp">
        <pc:chgData name="Amanda Johansson" userId="S::amanda.johansson@petra.agency::cb0e9dd3-b490-40f7-9563-3e45559b1ed8" providerId="AD" clId="Web-{0F80474E-1AFD-600D-4A60-F3A1EFF6245C}" dt="2021-09-01T08:55:04.255" v="40" actId="1076"/>
        <pc:sldMkLst>
          <pc:docMk/>
          <pc:sldMk cId="2798474558" sldId="502"/>
        </pc:sldMkLst>
        <pc:picChg chg="add mod">
          <ac:chgData name="Amanda Johansson" userId="S::amanda.johansson@petra.agency::cb0e9dd3-b490-40f7-9563-3e45559b1ed8" providerId="AD" clId="Web-{0F80474E-1AFD-600D-4A60-F3A1EFF6245C}" dt="2021-09-01T08:53:02.126" v="31" actId="1076"/>
          <ac:picMkLst>
            <pc:docMk/>
            <pc:sldMk cId="2798474558" sldId="502"/>
            <ac:picMk id="3" creationId="{005A2F6E-BBB5-4CD5-A14B-DDB7FA9A1A18}"/>
          </ac:picMkLst>
        </pc:picChg>
        <pc:picChg chg="add mod modCrop">
          <ac:chgData name="Amanda Johansson" userId="S::amanda.johansson@petra.agency::cb0e9dd3-b490-40f7-9563-3e45559b1ed8" providerId="AD" clId="Web-{0F80474E-1AFD-600D-4A60-F3A1EFF6245C}" dt="2021-09-01T08:55:04.255" v="40" actId="1076"/>
          <ac:picMkLst>
            <pc:docMk/>
            <pc:sldMk cId="2798474558" sldId="502"/>
            <ac:picMk id="4" creationId="{76117FCE-FEC6-42E8-AF9D-DFB08B74079E}"/>
          </ac:picMkLst>
        </pc:picChg>
        <pc:picChg chg="del">
          <ac:chgData name="Amanda Johansson" userId="S::amanda.johansson@petra.agency::cb0e9dd3-b490-40f7-9563-3e45559b1ed8" providerId="AD" clId="Web-{0F80474E-1AFD-600D-4A60-F3A1EFF6245C}" dt="2021-09-01T08:52:49.751" v="26"/>
          <ac:picMkLst>
            <pc:docMk/>
            <pc:sldMk cId="2798474558" sldId="502"/>
            <ac:picMk id="5" creationId="{C088142A-6555-4766-800A-43151C8FEE8B}"/>
          </ac:picMkLst>
        </pc:picChg>
        <pc:picChg chg="del">
          <ac:chgData name="Amanda Johansson" userId="S::amanda.johansson@petra.agency::cb0e9dd3-b490-40f7-9563-3e45559b1ed8" providerId="AD" clId="Web-{0F80474E-1AFD-600D-4A60-F3A1EFF6245C}" dt="2021-09-01T08:54:15.628" v="32"/>
          <ac:picMkLst>
            <pc:docMk/>
            <pc:sldMk cId="2798474558" sldId="502"/>
            <ac:picMk id="9" creationId="{87A2F4E6-B82D-4D70-A1A1-9D1E47C7ED2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AD3FF-AFCE-414D-B6B8-692D78D0F7FB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FF679262-C875-C140-8B9E-DAA6A7472925}">
      <dgm:prSet phldrT="[Text]" custT="1"/>
      <dgm:spPr/>
      <dgm:t>
        <a:bodyPr/>
        <a:lstStyle/>
        <a:p>
          <a:r>
            <a:rPr lang="en-GB" sz="1600" dirty="0"/>
            <a:t>Awareness</a:t>
          </a:r>
        </a:p>
      </dgm:t>
    </dgm:pt>
    <dgm:pt modelId="{913E7946-7B3A-2743-A501-25B053E52551}" type="parTrans" cxnId="{C9ADBC83-BDFA-874C-AF7A-3C2340DEDDD3}">
      <dgm:prSet/>
      <dgm:spPr/>
      <dgm:t>
        <a:bodyPr/>
        <a:lstStyle/>
        <a:p>
          <a:endParaRPr lang="en-GB"/>
        </a:p>
      </dgm:t>
    </dgm:pt>
    <dgm:pt modelId="{A87CC79F-FBEE-714D-8CEE-A2DF4641A5AA}" type="sibTrans" cxnId="{C9ADBC83-BDFA-874C-AF7A-3C2340DEDDD3}">
      <dgm:prSet/>
      <dgm:spPr/>
      <dgm:t>
        <a:bodyPr/>
        <a:lstStyle/>
        <a:p>
          <a:endParaRPr lang="en-GB"/>
        </a:p>
      </dgm:t>
    </dgm:pt>
    <dgm:pt modelId="{5C9ADF98-D466-B643-B441-3918D048D79E}">
      <dgm:prSet phldrT="[Text]" custT="1"/>
      <dgm:spPr/>
      <dgm:t>
        <a:bodyPr/>
        <a:lstStyle/>
        <a:p>
          <a:r>
            <a:rPr lang="en-GB" sz="1600" dirty="0"/>
            <a:t>Engagement</a:t>
          </a:r>
        </a:p>
      </dgm:t>
    </dgm:pt>
    <dgm:pt modelId="{F53A16F7-653E-FA46-8136-4738684983DB}" type="parTrans" cxnId="{8648D4B7-0C06-6042-BAAB-C889360D623E}">
      <dgm:prSet/>
      <dgm:spPr/>
      <dgm:t>
        <a:bodyPr/>
        <a:lstStyle/>
        <a:p>
          <a:endParaRPr lang="en-GB"/>
        </a:p>
      </dgm:t>
    </dgm:pt>
    <dgm:pt modelId="{D7DA1EEB-44C2-5C43-85AB-794829110ADB}" type="sibTrans" cxnId="{8648D4B7-0C06-6042-BAAB-C889360D623E}">
      <dgm:prSet/>
      <dgm:spPr/>
      <dgm:t>
        <a:bodyPr/>
        <a:lstStyle/>
        <a:p>
          <a:endParaRPr lang="en-GB"/>
        </a:p>
      </dgm:t>
    </dgm:pt>
    <dgm:pt modelId="{9A905502-4B6D-854F-9171-78F7293B4FFF}">
      <dgm:prSet phldrT="[Text]" custT="1"/>
      <dgm:spPr/>
      <dgm:t>
        <a:bodyPr/>
        <a:lstStyle/>
        <a:p>
          <a:r>
            <a:rPr lang="en-GB" sz="1600" dirty="0"/>
            <a:t>Conversion</a:t>
          </a:r>
        </a:p>
      </dgm:t>
    </dgm:pt>
    <dgm:pt modelId="{8DB07500-1270-194E-8541-09B3A79384D9}" type="sibTrans" cxnId="{D5840684-21CD-6741-AC7C-AFE55167C984}">
      <dgm:prSet/>
      <dgm:spPr/>
      <dgm:t>
        <a:bodyPr/>
        <a:lstStyle/>
        <a:p>
          <a:endParaRPr lang="en-GB"/>
        </a:p>
      </dgm:t>
    </dgm:pt>
    <dgm:pt modelId="{2305715E-11D2-1B43-B168-91638DBFF177}" type="parTrans" cxnId="{D5840684-21CD-6741-AC7C-AFE55167C984}">
      <dgm:prSet/>
      <dgm:spPr/>
      <dgm:t>
        <a:bodyPr/>
        <a:lstStyle/>
        <a:p>
          <a:endParaRPr lang="en-GB"/>
        </a:p>
      </dgm:t>
    </dgm:pt>
    <dgm:pt modelId="{7D67AD3B-73C2-1C44-B17D-406654505D27}" type="pres">
      <dgm:prSet presAssocID="{277AD3FF-AFCE-414D-B6B8-692D78D0F7FB}" presName="Name0" presStyleCnt="0">
        <dgm:presLayoutVars>
          <dgm:dir/>
          <dgm:animLvl val="lvl"/>
          <dgm:resizeHandles val="exact"/>
        </dgm:presLayoutVars>
      </dgm:prSet>
      <dgm:spPr/>
    </dgm:pt>
    <dgm:pt modelId="{7BE6D6A7-2573-6F44-92B2-29C1542431E6}" type="pres">
      <dgm:prSet presAssocID="{FF679262-C875-C140-8B9E-DAA6A7472925}" presName="Name8" presStyleCnt="0"/>
      <dgm:spPr/>
    </dgm:pt>
    <dgm:pt modelId="{1C5768BA-DFD9-D340-A489-40441404A047}" type="pres">
      <dgm:prSet presAssocID="{FF679262-C875-C140-8B9E-DAA6A7472925}" presName="level" presStyleLbl="node1" presStyleIdx="0" presStyleCnt="3" custLinFactNeighborY="657">
        <dgm:presLayoutVars>
          <dgm:chMax val="1"/>
          <dgm:bulletEnabled val="1"/>
        </dgm:presLayoutVars>
      </dgm:prSet>
      <dgm:spPr/>
    </dgm:pt>
    <dgm:pt modelId="{D1C2749F-1493-7D46-B5D5-D9A9FFEDB17D}" type="pres">
      <dgm:prSet presAssocID="{FF679262-C875-C140-8B9E-DAA6A747292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D47AC7D-E10C-9248-86E9-6D83AA56B37F}" type="pres">
      <dgm:prSet presAssocID="{5C9ADF98-D466-B643-B441-3918D048D79E}" presName="Name8" presStyleCnt="0"/>
      <dgm:spPr/>
    </dgm:pt>
    <dgm:pt modelId="{6A1B977E-C302-D84B-B9ED-2B93165FC0ED}" type="pres">
      <dgm:prSet presAssocID="{5C9ADF98-D466-B643-B441-3918D048D79E}" presName="level" presStyleLbl="node1" presStyleIdx="1" presStyleCnt="3">
        <dgm:presLayoutVars>
          <dgm:chMax val="1"/>
          <dgm:bulletEnabled val="1"/>
        </dgm:presLayoutVars>
      </dgm:prSet>
      <dgm:spPr/>
    </dgm:pt>
    <dgm:pt modelId="{EB3DF62F-4CD1-F546-8BDA-6B526583A4C2}" type="pres">
      <dgm:prSet presAssocID="{5C9ADF98-D466-B643-B441-3918D048D7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C8D9892-DC2D-9D47-A1CC-1BF7E6B8CE38}" type="pres">
      <dgm:prSet presAssocID="{9A905502-4B6D-854F-9171-78F7293B4FFF}" presName="Name8" presStyleCnt="0"/>
      <dgm:spPr/>
    </dgm:pt>
    <dgm:pt modelId="{FC6B3CF9-3837-394E-979E-3BB94D2ADB4C}" type="pres">
      <dgm:prSet presAssocID="{9A905502-4B6D-854F-9171-78F7293B4FFF}" presName="level" presStyleLbl="node1" presStyleIdx="2" presStyleCnt="3">
        <dgm:presLayoutVars>
          <dgm:chMax val="1"/>
          <dgm:bulletEnabled val="1"/>
        </dgm:presLayoutVars>
      </dgm:prSet>
      <dgm:spPr/>
    </dgm:pt>
    <dgm:pt modelId="{9E2085A6-681A-7D46-BB45-1A8BC4C3F3DF}" type="pres">
      <dgm:prSet presAssocID="{9A905502-4B6D-854F-9171-78F7293B4FF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7EBDB2B-2D92-644D-8CEB-893A6D26D369}" type="presOf" srcId="{5C9ADF98-D466-B643-B441-3918D048D79E}" destId="{EB3DF62F-4CD1-F546-8BDA-6B526583A4C2}" srcOrd="1" destOrd="0" presId="urn:microsoft.com/office/officeart/2005/8/layout/pyramid3"/>
    <dgm:cxn modelId="{FB685947-620A-8C4C-B77B-1DBCFEE31F65}" type="presOf" srcId="{9A905502-4B6D-854F-9171-78F7293B4FFF}" destId="{FC6B3CF9-3837-394E-979E-3BB94D2ADB4C}" srcOrd="0" destOrd="0" presId="urn:microsoft.com/office/officeart/2005/8/layout/pyramid3"/>
    <dgm:cxn modelId="{71255683-D7C7-774E-8977-66474BE40C6B}" type="presOf" srcId="{9A905502-4B6D-854F-9171-78F7293B4FFF}" destId="{9E2085A6-681A-7D46-BB45-1A8BC4C3F3DF}" srcOrd="1" destOrd="0" presId="urn:microsoft.com/office/officeart/2005/8/layout/pyramid3"/>
    <dgm:cxn modelId="{C9ADBC83-BDFA-874C-AF7A-3C2340DEDDD3}" srcId="{277AD3FF-AFCE-414D-B6B8-692D78D0F7FB}" destId="{FF679262-C875-C140-8B9E-DAA6A7472925}" srcOrd="0" destOrd="0" parTransId="{913E7946-7B3A-2743-A501-25B053E52551}" sibTransId="{A87CC79F-FBEE-714D-8CEE-A2DF4641A5AA}"/>
    <dgm:cxn modelId="{D5840684-21CD-6741-AC7C-AFE55167C984}" srcId="{277AD3FF-AFCE-414D-B6B8-692D78D0F7FB}" destId="{9A905502-4B6D-854F-9171-78F7293B4FFF}" srcOrd="2" destOrd="0" parTransId="{2305715E-11D2-1B43-B168-91638DBFF177}" sibTransId="{8DB07500-1270-194E-8541-09B3A79384D9}"/>
    <dgm:cxn modelId="{E91CE087-C154-B44B-9A70-031B1EE3A11D}" type="presOf" srcId="{FF679262-C875-C140-8B9E-DAA6A7472925}" destId="{1C5768BA-DFD9-D340-A489-40441404A047}" srcOrd="0" destOrd="0" presId="urn:microsoft.com/office/officeart/2005/8/layout/pyramid3"/>
    <dgm:cxn modelId="{DC5C37A5-8708-6843-AEEA-EACBEA73990A}" type="presOf" srcId="{277AD3FF-AFCE-414D-B6B8-692D78D0F7FB}" destId="{7D67AD3B-73C2-1C44-B17D-406654505D27}" srcOrd="0" destOrd="0" presId="urn:microsoft.com/office/officeart/2005/8/layout/pyramid3"/>
    <dgm:cxn modelId="{8648D4B7-0C06-6042-BAAB-C889360D623E}" srcId="{277AD3FF-AFCE-414D-B6B8-692D78D0F7FB}" destId="{5C9ADF98-D466-B643-B441-3918D048D79E}" srcOrd="1" destOrd="0" parTransId="{F53A16F7-653E-FA46-8136-4738684983DB}" sibTransId="{D7DA1EEB-44C2-5C43-85AB-794829110ADB}"/>
    <dgm:cxn modelId="{87A092C5-62D2-CC45-BF96-9151004BAEC0}" type="presOf" srcId="{FF679262-C875-C140-8B9E-DAA6A7472925}" destId="{D1C2749F-1493-7D46-B5D5-D9A9FFEDB17D}" srcOrd="1" destOrd="0" presId="urn:microsoft.com/office/officeart/2005/8/layout/pyramid3"/>
    <dgm:cxn modelId="{E07579F4-38D9-C941-B9FA-92EF63E80BAF}" type="presOf" srcId="{5C9ADF98-D466-B643-B441-3918D048D79E}" destId="{6A1B977E-C302-D84B-B9ED-2B93165FC0ED}" srcOrd="0" destOrd="0" presId="urn:microsoft.com/office/officeart/2005/8/layout/pyramid3"/>
    <dgm:cxn modelId="{38F5BE56-5A07-1E44-A963-99F7F68A7A77}" type="presParOf" srcId="{7D67AD3B-73C2-1C44-B17D-406654505D27}" destId="{7BE6D6A7-2573-6F44-92B2-29C1542431E6}" srcOrd="0" destOrd="0" presId="urn:microsoft.com/office/officeart/2005/8/layout/pyramid3"/>
    <dgm:cxn modelId="{8825B2B8-B596-D645-8E60-24DA2EC999FE}" type="presParOf" srcId="{7BE6D6A7-2573-6F44-92B2-29C1542431E6}" destId="{1C5768BA-DFD9-D340-A489-40441404A047}" srcOrd="0" destOrd="0" presId="urn:microsoft.com/office/officeart/2005/8/layout/pyramid3"/>
    <dgm:cxn modelId="{20C4F7D1-C43E-FC40-A455-07D0AAFAE61A}" type="presParOf" srcId="{7BE6D6A7-2573-6F44-92B2-29C1542431E6}" destId="{D1C2749F-1493-7D46-B5D5-D9A9FFEDB17D}" srcOrd="1" destOrd="0" presId="urn:microsoft.com/office/officeart/2005/8/layout/pyramid3"/>
    <dgm:cxn modelId="{2E530601-DFAD-2D4D-A96D-2B438F23F1A9}" type="presParOf" srcId="{7D67AD3B-73C2-1C44-B17D-406654505D27}" destId="{ED47AC7D-E10C-9248-86E9-6D83AA56B37F}" srcOrd="1" destOrd="0" presId="urn:microsoft.com/office/officeart/2005/8/layout/pyramid3"/>
    <dgm:cxn modelId="{1F9E161D-5B93-1A46-A50D-7889EC6F685F}" type="presParOf" srcId="{ED47AC7D-E10C-9248-86E9-6D83AA56B37F}" destId="{6A1B977E-C302-D84B-B9ED-2B93165FC0ED}" srcOrd="0" destOrd="0" presId="urn:microsoft.com/office/officeart/2005/8/layout/pyramid3"/>
    <dgm:cxn modelId="{87AB7977-B595-9E42-BA22-3441F7470448}" type="presParOf" srcId="{ED47AC7D-E10C-9248-86E9-6D83AA56B37F}" destId="{EB3DF62F-4CD1-F546-8BDA-6B526583A4C2}" srcOrd="1" destOrd="0" presId="urn:microsoft.com/office/officeart/2005/8/layout/pyramid3"/>
    <dgm:cxn modelId="{3C6B683B-4927-8F44-9195-D2DD4EF0D639}" type="presParOf" srcId="{7D67AD3B-73C2-1C44-B17D-406654505D27}" destId="{4C8D9892-DC2D-9D47-A1CC-1BF7E6B8CE38}" srcOrd="2" destOrd="0" presId="urn:microsoft.com/office/officeart/2005/8/layout/pyramid3"/>
    <dgm:cxn modelId="{6E140986-C4B9-1143-A7C3-E4DC0CB61F28}" type="presParOf" srcId="{4C8D9892-DC2D-9D47-A1CC-1BF7E6B8CE38}" destId="{FC6B3CF9-3837-394E-979E-3BB94D2ADB4C}" srcOrd="0" destOrd="0" presId="urn:microsoft.com/office/officeart/2005/8/layout/pyramid3"/>
    <dgm:cxn modelId="{E21B3ED0-5634-AC48-ADE7-02952D3F111D}" type="presParOf" srcId="{4C8D9892-DC2D-9D47-A1CC-1BF7E6B8CE38}" destId="{9E2085A6-681A-7D46-BB45-1A8BC4C3F3D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768BA-DFD9-D340-A489-40441404A047}">
      <dsp:nvSpPr>
        <dsp:cNvPr id="0" name=""/>
        <dsp:cNvSpPr/>
      </dsp:nvSpPr>
      <dsp:spPr>
        <a:xfrm rot="10800000">
          <a:off x="0" y="8003"/>
          <a:ext cx="4821382" cy="1218168"/>
        </a:xfrm>
        <a:prstGeom prst="trapezoid">
          <a:avLst>
            <a:gd name="adj" fmla="val 659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Awareness</a:t>
          </a:r>
        </a:p>
      </dsp:txBody>
      <dsp:txXfrm rot="-10800000">
        <a:off x="843741" y="8003"/>
        <a:ext cx="3133898" cy="1218168"/>
      </dsp:txXfrm>
    </dsp:sp>
    <dsp:sp modelId="{6A1B977E-C302-D84B-B9ED-2B93165FC0ED}">
      <dsp:nvSpPr>
        <dsp:cNvPr id="0" name=""/>
        <dsp:cNvSpPr/>
      </dsp:nvSpPr>
      <dsp:spPr>
        <a:xfrm rot="10800000">
          <a:off x="803563" y="1218168"/>
          <a:ext cx="3214254" cy="1218168"/>
        </a:xfrm>
        <a:prstGeom prst="trapezoid">
          <a:avLst>
            <a:gd name="adj" fmla="val 659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Engagement</a:t>
          </a:r>
        </a:p>
      </dsp:txBody>
      <dsp:txXfrm rot="-10800000">
        <a:off x="1366058" y="1218168"/>
        <a:ext cx="2089265" cy="1218168"/>
      </dsp:txXfrm>
    </dsp:sp>
    <dsp:sp modelId="{FC6B3CF9-3837-394E-979E-3BB94D2ADB4C}">
      <dsp:nvSpPr>
        <dsp:cNvPr id="0" name=""/>
        <dsp:cNvSpPr/>
      </dsp:nvSpPr>
      <dsp:spPr>
        <a:xfrm rot="10800000">
          <a:off x="1607127" y="2436337"/>
          <a:ext cx="1607127" cy="1218168"/>
        </a:xfrm>
        <a:prstGeom prst="trapezoid">
          <a:avLst>
            <a:gd name="adj" fmla="val 659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Conversion</a:t>
          </a:r>
        </a:p>
      </dsp:txBody>
      <dsp:txXfrm rot="-10800000">
        <a:off x="1607127" y="2436337"/>
        <a:ext cx="1607127" cy="1218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crusell/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1 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13">
            <a:extLst>
              <a:ext uri="{FF2B5EF4-FFF2-40B4-BE49-F238E27FC236}">
                <a16:creationId xmlns:a16="http://schemas.microsoft.com/office/drawing/2014/main" id="{7236C832-BD7A-9E48-B171-CE3BCF1CF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>
            <a:fillRect/>
          </a:stretch>
        </p:blipFill>
        <p:spPr>
          <a:xfrm>
            <a:off x="144813" y="141732"/>
            <a:ext cx="11902375" cy="6574536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2B61EC4-BE42-4C6B-92B4-BA889CED7A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912" y="5629275"/>
            <a:ext cx="3781671" cy="514350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  <a:lvl2pPr marL="22862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Client name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9D6FA7-A6D9-4793-9B30-402715CD1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839" y="6160510"/>
            <a:ext cx="3796867" cy="350724"/>
          </a:xfrm>
          <a:prstGeom prst="rect">
            <a:avLst/>
          </a:prstGeom>
        </p:spPr>
        <p:txBody>
          <a:bodyPr lIns="0" tIns="18000"/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  <a:latin typeface="AvenirNext LT Pro Medium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Date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FDA7271A-737B-446E-8532-6E31E6DA1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8351" y="2647950"/>
            <a:ext cx="2495298" cy="16382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  <a:latin typeface="AvenirNext LT Pro Regular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18124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g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478A7-2AE1-D94A-A259-5B4B505C0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71692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h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7D34F-0FE7-4B45-A3F5-830586365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80213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5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2488997"/>
            <a:ext cx="6466317" cy="3640341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328AB284-8125-E644-BC91-9AA738985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839" y="1555346"/>
            <a:ext cx="6466317" cy="918347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20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preamble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92988" y="1557338"/>
            <a:ext cx="4799012" cy="4572000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73349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6 Text &amp;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2488997"/>
            <a:ext cx="6466317" cy="3640341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328AB284-8125-E644-BC91-9AA738985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839" y="1555346"/>
            <a:ext cx="6466317" cy="918347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20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preamble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A066F54-E23C-4749-AFF0-FEDB6CF0E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08" y="2061029"/>
            <a:ext cx="4102167" cy="4068309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6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1F9B9A07-6B4D-EF4E-BD1B-C6822066D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4508" y="1555347"/>
            <a:ext cx="4102167" cy="389568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20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headline</a:t>
            </a:r>
          </a:p>
        </p:txBody>
      </p:sp>
    </p:spTree>
    <p:extLst>
      <p:ext uri="{BB962C8B-B14F-4D97-AF65-F5344CB8AC3E}">
        <p14:creationId xmlns:p14="http://schemas.microsoft.com/office/powerpoint/2010/main" val="272908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7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0EA27-015F-404B-AD27-B44B84DE6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4" y="152400"/>
            <a:ext cx="11880851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944915"/>
            <a:ext cx="10801350" cy="2293255"/>
          </a:xfrm>
          <a:prstGeom prst="rect">
            <a:avLst/>
          </a:prstGeom>
        </p:spPr>
        <p:txBody>
          <a:bodyPr lIns="0" tIns="0" anchor="ctr"/>
          <a:lstStyle>
            <a:lvl1pPr algn="ctr"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quote</a:t>
            </a:r>
            <a:endParaRPr lang="en-US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1F9B9A07-6B4D-EF4E-BD1B-C6822066D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4916" y="4414661"/>
            <a:ext cx="4102167" cy="389568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2000" b="0" i="1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0" name="Platshållare för text 12">
            <a:extLst>
              <a:ext uri="{FF2B5EF4-FFF2-40B4-BE49-F238E27FC236}">
                <a16:creationId xmlns:a16="http://schemas.microsoft.com/office/drawing/2014/main" id="{A84DB454-CB38-7342-A608-E5F29C3BADB2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13269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9 3 Co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8205B9E4-8A51-F741-BCD0-B89429168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915885"/>
            <a:ext cx="3354161" cy="4213453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153BC3E8-9B93-5742-BEE2-20F00653E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3486" y="1915885"/>
            <a:ext cx="3368675" cy="4213453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2DBB7165-6A8B-314A-B70B-6504390328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1662" y="1915885"/>
            <a:ext cx="3368675" cy="4213453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716AD-C18F-D247-828D-A9762F4517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B394C3-7010-514F-B304-3E73EB3955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0650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48E2E4-5E8D-0D45-8440-48E538114D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1301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3966290-D177-3048-A44C-F2DD95B3E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1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 Case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557339"/>
            <a:ext cx="6466317" cy="4572000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625217" y="1557337"/>
            <a:ext cx="2980132" cy="5300663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2563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Cas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9838" y="0"/>
            <a:ext cx="5081361" cy="6129338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542CE8-9348-C849-890D-1D84737BBABE}"/>
              </a:ext>
            </a:extLst>
          </p:cNvPr>
          <p:cNvSpPr txBox="1">
            <a:spLocks/>
          </p:cNvSpPr>
          <p:nvPr userDrawn="1"/>
        </p:nvSpPr>
        <p:spPr>
          <a:xfrm>
            <a:off x="6096000" y="759756"/>
            <a:ext cx="5405414" cy="558906"/>
          </a:xfrm>
          <a:prstGeom prst="rect">
            <a:avLst/>
          </a:prstGeom>
        </p:spPr>
        <p:txBody>
          <a:bodyPr lIns="0" tIns="0"/>
          <a:lstStyle>
            <a:lvl1pPr algn="l" defTabSz="9144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venirNext LT Pro Medium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sv-SE"/>
              <a:t>Insert headline</a:t>
            </a:r>
            <a:endParaRPr lang="en-US" dirty="0"/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167F1EF1-4BA6-EB48-BEA9-8925FCE527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557339"/>
            <a:ext cx="5405414" cy="4572000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6057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5575" y="152400"/>
            <a:ext cx="11880849" cy="6553200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444472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34381-FA4D-EC47-AD3B-DB55BC3AC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4" y="144965"/>
            <a:ext cx="11880851" cy="65680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31BB91-FB7A-C146-A906-CAB573C94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8205B9E4-8A51-F741-BCD0-B89429168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183" y="1915885"/>
            <a:ext cx="6466317" cy="3280229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E23F41-B05A-794F-A108-66D4CA576A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613" y="5300663"/>
            <a:ext cx="1235075" cy="11731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pic>
        <p:nvPicPr>
          <p:cNvPr id="13" name="Bildobjekt 14">
            <a:hlinkClick r:id="rId3"/>
            <a:extLst>
              <a:ext uri="{FF2B5EF4-FFF2-40B4-BE49-F238E27FC236}">
                <a16:creationId xmlns:a16="http://schemas.microsoft.com/office/drawing/2014/main" id="{DC0AE572-0169-F445-8567-06D47E7C05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54" y="6189617"/>
            <a:ext cx="284208" cy="28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6AF501-6647-D44B-84FC-DEB2C6080093}"/>
              </a:ext>
            </a:extLst>
          </p:cNvPr>
          <p:cNvSpPr/>
          <p:nvPr userDrawn="1"/>
        </p:nvSpPr>
        <p:spPr>
          <a:xfrm>
            <a:off x="7881257" y="1557338"/>
            <a:ext cx="4155168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25F5CA37-75B8-6E40-AE0E-EE1D4C742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0497" y="1915885"/>
            <a:ext cx="3649185" cy="3918858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bg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bg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bg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8F13513-3D1E-0648-B746-0E28D94B9B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183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F2127B0-F5B5-B94C-A8F0-99BC360389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0428" y="6189618"/>
            <a:ext cx="3348000" cy="284208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14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LINKEDIN URL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06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2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DA612-B823-E744-89A6-80EBE1B2D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2" y="139700"/>
            <a:ext cx="11900675" cy="6578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5632F9-4BA3-47DC-93E1-74E27FDB6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77850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/>
              <a:t>Agenda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6AB2CB3-4876-48B5-825E-6387087067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647825"/>
            <a:ext cx="6466317" cy="3676650"/>
          </a:xfrm>
          <a:prstGeom prst="rect">
            <a:avLst/>
          </a:prstGeom>
        </p:spPr>
        <p:txBody>
          <a:bodyPr lIns="0" bIns="46800"/>
          <a:lstStyle>
            <a:lvl1pPr marL="457200" indent="-45720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lang="sv-SE" sz="2000" b="1" kern="1200" smtClean="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571500" indent="-34290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AutoNum type="alphaUcPeriod"/>
              <a:defRPr sz="16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707231" indent="-34290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AutoNum type="alphaUcPeriod"/>
              <a:tabLst/>
              <a:defRPr sz="1400" b="0" i="0">
                <a:solidFill>
                  <a:schemeClr val="tx2"/>
                </a:solidFill>
                <a:latin typeface="AvenirNext LT Pro Regular" panose="020B0504020202020204" pitchFamily="34" charset="77"/>
              </a:defRPr>
            </a:lvl3pPr>
            <a:lvl4pPr marL="1714432" indent="-342900">
              <a:buClr>
                <a:schemeClr val="accent1"/>
              </a:buClr>
              <a:buFont typeface="+mj-lt"/>
              <a:buAutoNum type="alphaUcPeriod"/>
              <a:defRPr sz="1400">
                <a:solidFill>
                  <a:schemeClr val="tx2"/>
                </a:solidFill>
              </a:defRPr>
            </a:lvl4pPr>
            <a:lvl5pPr marL="2171873" indent="-342900">
              <a:buFont typeface="+mj-lt"/>
              <a:buAutoNum type="alphaUcPeriod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117A05BF-38CD-A84D-B2FB-6FA4617A3983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8018920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Teamslide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840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05245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40C4AD1-231B-554B-8391-BD79D88CC02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63165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D989E3-DEDB-C146-AB45-5DD04531904D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29624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7CF312A-D427-914D-8B07-AEBB12790636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87543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B3E9E80C-8D64-F74B-8F3E-F6A99C5DB0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3165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76906F73-CAB7-D24F-B63E-6C23099A6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218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C9A0C43C-62F0-BF4F-8137-A6F8E6C286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87542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6849C77-83FF-6942-B8FC-863CBB0429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9622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85755BA-146D-3548-9C90-754428E58A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71974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A37FDED-8218-CD48-86A0-88961FB466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37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473F707-3D30-824C-BA74-9EDC38C130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64389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232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69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3 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5"/>
            <a:ext cx="6466317" cy="2280961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the digital </a:t>
            </a:r>
            <a:r>
              <a:rPr lang="sv-SE" dirty="0" err="1"/>
              <a:t>agency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connects</a:t>
            </a:r>
            <a:br>
              <a:rPr lang="sv-SE" dirty="0"/>
            </a:br>
            <a:r>
              <a:rPr lang="sv-SE" dirty="0" err="1"/>
              <a:t>hearts</a:t>
            </a:r>
            <a:r>
              <a:rPr lang="sv-SE" dirty="0"/>
              <a:t> and </a:t>
            </a:r>
            <a:r>
              <a:rPr lang="sv-SE" dirty="0" err="1"/>
              <a:t>minds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3817283"/>
            <a:ext cx="6466317" cy="2312055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24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25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a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3E1264-6FAA-5049-AA68-5F5E4AFFE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64" y="143435"/>
            <a:ext cx="11905129" cy="65621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25737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b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BFED8-D77C-2C41-9392-981000647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005" y="141972"/>
            <a:ext cx="11887199" cy="65740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6438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c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17BF2-89FB-D948-8124-24AF0D6BC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7838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d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87F97-BC58-D04F-8688-FD039DCE2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883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e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924510-AE39-F54C-8C6D-2DE657721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89448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f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FDB88-170F-8543-B53E-F0194AB7B1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40532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5">
            <a:extLst>
              <a:ext uri="{FF2B5EF4-FFF2-40B4-BE49-F238E27FC236}">
                <a16:creationId xmlns:a16="http://schemas.microsoft.com/office/drawing/2014/main" id="{8B9097E0-B5CA-B443-ACDB-4EEB0D7CF296}"/>
              </a:ext>
            </a:extLst>
          </p:cNvPr>
          <p:cNvSpPr/>
          <p:nvPr userDrawn="1"/>
        </p:nvSpPr>
        <p:spPr>
          <a:xfrm>
            <a:off x="144813" y="141732"/>
            <a:ext cx="11902375" cy="65745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597" b="0" i="0" dirty="0">
              <a:latin typeface="AvenirNext LT Pro Medium" panose="020B0504020202020204" pitchFamily="34" charset="77"/>
            </a:endParaRPr>
          </a:p>
        </p:txBody>
      </p:sp>
      <p:sp>
        <p:nvSpPr>
          <p:cNvPr id="9" name="Platshållare för text 12">
            <a:extLst>
              <a:ext uri="{FF2B5EF4-FFF2-40B4-BE49-F238E27FC236}">
                <a16:creationId xmlns:a16="http://schemas.microsoft.com/office/drawing/2014/main" id="{536F18C9-1AEC-5542-B72A-15FFCE79D924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22150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l" defTabSz="914487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5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08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51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94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38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1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24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67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3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7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0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3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6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9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02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46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  <p15:guide id="5" pos="4520" userDrawn="1">
          <p15:clr>
            <a:srgbClr val="F26B43"/>
          </p15:clr>
        </p15:guide>
        <p15:guide id="6" pos="98" userDrawn="1">
          <p15:clr>
            <a:srgbClr val="F26B43"/>
          </p15:clr>
        </p15:guide>
        <p15:guide id="7" pos="7582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4224" userDrawn="1">
          <p15:clr>
            <a:srgbClr val="F26B43"/>
          </p15:clr>
        </p15:guide>
        <p15:guide id="10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26BC8-9050-8E4C-9167-56E2CDBFD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12" y="5629275"/>
            <a:ext cx="5399088" cy="514350"/>
          </a:xfrm>
        </p:spPr>
        <p:txBody>
          <a:bodyPr lIns="0" tIns="45720" rIns="91440" bIns="45720" anchor="b" anchorCtr="0"/>
          <a:lstStyle/>
          <a:p>
            <a:r>
              <a:rPr lang="en-US" dirty="0" err="1">
                <a:latin typeface="AvenirNext LT Pro Medium"/>
              </a:rPr>
              <a:t>Söderåsen</a:t>
            </a:r>
            <a:r>
              <a:rPr lang="en-US" dirty="0">
                <a:latin typeface="AvenirNext LT Pro Medium"/>
              </a:rPr>
              <a:t> </a:t>
            </a:r>
            <a:r>
              <a:rPr lang="en-US" dirty="0" err="1">
                <a:latin typeface="AvenirNext LT Pro Medium"/>
              </a:rPr>
              <a:t>Sommarkampanj</a:t>
            </a:r>
            <a:endParaRPr lang="en-GB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E2093-8152-C545-9984-D285B116C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18000" rIns="91440" bIns="45720" anchor="t"/>
          <a:lstStyle/>
          <a:p>
            <a:r>
              <a:rPr lang="en-GB" dirty="0">
                <a:latin typeface="AvenirNext LT Pro Medium"/>
              </a:rPr>
              <a:t>1/9/2021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1F9C2-AB87-4343-A817-94CC3AC81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5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innehåll 2">
            <a:extLst>
              <a:ext uri="{FF2B5EF4-FFF2-40B4-BE49-F238E27FC236}">
                <a16:creationId xmlns:a16="http://schemas.microsoft.com/office/drawing/2014/main" id="{B79FF2EF-2564-EF44-A2C7-CCCD983B80CE}"/>
              </a:ext>
            </a:extLst>
          </p:cNvPr>
          <p:cNvSpPr txBox="1">
            <a:spLocks/>
          </p:cNvSpPr>
          <p:nvPr/>
        </p:nvSpPr>
        <p:spPr>
          <a:xfrm>
            <a:off x="713133" y="1594519"/>
            <a:ext cx="4134506" cy="2294508"/>
          </a:xfrm>
          <a:prstGeom prst="rect">
            <a:avLst/>
          </a:prstGeom>
        </p:spPr>
        <p:txBody>
          <a:bodyPr vert="horz" wrap="square" lIns="121904" tIns="60953" rIns="121904" bIns="60953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defRPr sz="1600" kern="1200" spc="-15">
                <a:solidFill>
                  <a:schemeClr val="tx1"/>
                </a:solidFill>
                <a:latin typeface="+mn-lt"/>
                <a:ea typeface="ＭＳ Ｐゴシック" charset="0"/>
                <a:cs typeface="DINPro"/>
              </a:defRPr>
            </a:lvl1pPr>
            <a:lvl2pPr marL="144000" indent="-1440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400" kern="1200" spc="-15">
                <a:solidFill>
                  <a:schemeClr val="tx1"/>
                </a:solidFill>
                <a:latin typeface="+mn-lt"/>
                <a:ea typeface="ＭＳ Ｐゴシック" charset="0"/>
                <a:cs typeface="DINPro"/>
              </a:defRPr>
            </a:lvl2pPr>
            <a:lvl3pPr marL="269048" indent="-1619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400" kern="1200" spc="-15">
                <a:solidFill>
                  <a:schemeClr val="tx1"/>
                </a:solidFill>
                <a:latin typeface="+mn-lt"/>
                <a:ea typeface="ＭＳ Ｐゴシック" charset="0"/>
                <a:cs typeface="DINPro"/>
              </a:defRPr>
            </a:lvl3pPr>
            <a:lvl4pPr marL="404762" indent="-1619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200" kern="1200" spc="-15">
                <a:solidFill>
                  <a:schemeClr val="tx1"/>
                </a:solidFill>
                <a:latin typeface="+mn-lt"/>
                <a:ea typeface="ＭＳ Ｐゴシック" charset="0"/>
                <a:cs typeface="DINPro"/>
              </a:defRPr>
            </a:lvl4pPr>
            <a:lvl5pPr marL="539287" indent="-1619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1050" kern="1200" spc="-15">
                <a:solidFill>
                  <a:schemeClr val="tx1"/>
                </a:solidFill>
                <a:latin typeface="+mn-lt"/>
                <a:ea typeface="ＭＳ Ｐゴシック" charset="0"/>
                <a:cs typeface="DINPro"/>
              </a:defRPr>
            </a:lvl5pPr>
            <a:lvl6pPr marL="1885717" indent="-171428" algn="l" defTabSz="685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75" indent="-171428" algn="l" defTabSz="685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32" indent="-171428" algn="l" defTabSz="685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89" indent="-171428" algn="l" defTabSz="68571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467" b="1" dirty="0"/>
              <a:t>Impressions: </a:t>
            </a:r>
            <a:r>
              <a:rPr lang="en" sz="1467" dirty="0"/>
              <a:t>An impression is counted each time your ad is shown on a search result page, site on the Google Display Network. </a:t>
            </a:r>
          </a:p>
          <a:p>
            <a:endParaRPr lang="en" sz="1200" dirty="0"/>
          </a:p>
          <a:p>
            <a:r>
              <a:rPr lang="en" sz="1467" b="1" dirty="0"/>
              <a:t>Clicks: </a:t>
            </a:r>
            <a:r>
              <a:rPr lang="en" sz="1467" dirty="0"/>
              <a:t>When someone clicks on your ad.</a:t>
            </a:r>
          </a:p>
          <a:p>
            <a:endParaRPr lang="en" sz="1200" dirty="0"/>
          </a:p>
          <a:p>
            <a:endParaRPr lang="en" sz="1467" b="1" dirty="0"/>
          </a:p>
          <a:p>
            <a:endParaRPr lang="en" sz="1200" dirty="0"/>
          </a:p>
          <a:p>
            <a:endParaRPr lang="en" sz="1467" dirty="0"/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3F03F4AD-354D-3347-BD1B-EE20B7989245}"/>
              </a:ext>
            </a:extLst>
          </p:cNvPr>
          <p:cNvGraphicFramePr/>
          <p:nvPr/>
        </p:nvGraphicFramePr>
        <p:xfrm>
          <a:off x="6863814" y="1557338"/>
          <a:ext cx="4821382" cy="365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8FE8D4E-7D47-EA4B-9A41-411E8C6596A9}"/>
              </a:ext>
            </a:extLst>
          </p:cNvPr>
          <p:cNvSpPr txBox="1"/>
          <p:nvPr/>
        </p:nvSpPr>
        <p:spPr>
          <a:xfrm>
            <a:off x="4863896" y="2059639"/>
            <a:ext cx="217072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b="1"/>
              <a:t>3 710 866 </a:t>
            </a:r>
            <a:r>
              <a:rPr lang="sv-SE" sz="1400" b="1" dirty="0"/>
              <a:t>impressions</a:t>
            </a:r>
          </a:p>
          <a:p>
            <a:endParaRPr lang="sv-SE" sz="1400" b="1" dirty="0">
              <a:solidFill>
                <a:srgbClr val="FF0000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D623512-FF41-444D-BBDE-286CD8E1BD05}"/>
              </a:ext>
            </a:extLst>
          </p:cNvPr>
          <p:cNvSpPr txBox="1">
            <a:spLocks/>
          </p:cNvSpPr>
          <p:nvPr/>
        </p:nvSpPr>
        <p:spPr>
          <a:xfrm>
            <a:off x="696876" y="722502"/>
            <a:ext cx="10833127" cy="158077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/>
              <a:t>Total campaign statistics (jun 29 – aug 31)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342382-C527-5345-B26A-E2A723CEF155}"/>
              </a:ext>
            </a:extLst>
          </p:cNvPr>
          <p:cNvSpPr/>
          <p:nvPr/>
        </p:nvSpPr>
        <p:spPr>
          <a:xfrm>
            <a:off x="696876" y="5208304"/>
            <a:ext cx="3165738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" sz="1400" i="1" dirty="0"/>
              <a:t>Media cost (incl. 5%)</a:t>
            </a:r>
            <a:r>
              <a:rPr lang="en" i="1"/>
              <a:t>: 21 059 SEK</a:t>
            </a:r>
          </a:p>
          <a:p>
            <a:r>
              <a:rPr lang="en" i="1" dirty="0"/>
              <a:t>		</a:t>
            </a:r>
            <a:endParaRPr lang="en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36711-AAE9-48C9-B0F4-98BF92E6A743}"/>
              </a:ext>
            </a:extLst>
          </p:cNvPr>
          <p:cNvSpPr txBox="1"/>
          <p:nvPr/>
        </p:nvSpPr>
        <p:spPr>
          <a:xfrm>
            <a:off x="6384003" y="3063117"/>
            <a:ext cx="1328184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v-SE" sz="1400" b="1"/>
              <a:t>25 623 clicks</a:t>
            </a:r>
          </a:p>
        </p:txBody>
      </p:sp>
    </p:spTree>
    <p:extLst>
      <p:ext uri="{BB962C8B-B14F-4D97-AF65-F5344CB8AC3E}">
        <p14:creationId xmlns:p14="http://schemas.microsoft.com/office/powerpoint/2010/main" val="160693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5D4269-5CDD-402B-8A3F-727CE1B0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Google Ads Display</a:t>
            </a:r>
          </a:p>
        </p:txBody>
      </p:sp>
      <p:pic>
        <p:nvPicPr>
          <p:cNvPr id="3" name="Bildobjekt 3" descr="En bild som visar bord&#10;&#10;Automatiskt genererad beskrivning">
            <a:extLst>
              <a:ext uri="{FF2B5EF4-FFF2-40B4-BE49-F238E27FC236}">
                <a16:creationId xmlns:a16="http://schemas.microsoft.com/office/drawing/2014/main" id="{37855B61-ED81-4853-97C0-8A83999D9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1" y="2837255"/>
            <a:ext cx="11387738" cy="11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5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5D4269-5CDD-402B-8A3F-727CE1B0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Google Ads Ad groups</a:t>
            </a:r>
          </a:p>
        </p:txBody>
      </p:sp>
      <p:pic>
        <p:nvPicPr>
          <p:cNvPr id="3" name="Bildobjekt 3" descr="En bild som visar bord&#10;&#10;Automatiskt genererad beskrivning">
            <a:extLst>
              <a:ext uri="{FF2B5EF4-FFF2-40B4-BE49-F238E27FC236}">
                <a16:creationId xmlns:a16="http://schemas.microsoft.com/office/drawing/2014/main" id="{C074340B-DF3D-4A8C-99B7-6DD75BF2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8" y="2425022"/>
            <a:ext cx="11438963" cy="20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5D4269-5CDD-402B-8A3F-727CE1B0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Facebook &amp; Instagram</a:t>
            </a:r>
          </a:p>
        </p:txBody>
      </p:sp>
      <p:pic>
        <p:nvPicPr>
          <p:cNvPr id="3" name="Bildobjekt 3" descr="En bild som visar bord&#10;&#10;Automatiskt genererad beskrivning">
            <a:extLst>
              <a:ext uri="{FF2B5EF4-FFF2-40B4-BE49-F238E27FC236}">
                <a16:creationId xmlns:a16="http://schemas.microsoft.com/office/drawing/2014/main" id="{005A2F6E-BBB5-4CD5-A14B-DDB7FA9A1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8" y="1808180"/>
            <a:ext cx="11791149" cy="1288612"/>
          </a:xfrm>
          <a:prstGeom prst="rect">
            <a:avLst/>
          </a:prstGeom>
        </p:spPr>
      </p:pic>
      <p:pic>
        <p:nvPicPr>
          <p:cNvPr id="4" name="Bildobjekt 5">
            <a:extLst>
              <a:ext uri="{FF2B5EF4-FFF2-40B4-BE49-F238E27FC236}">
                <a16:creationId xmlns:a16="http://schemas.microsoft.com/office/drawing/2014/main" id="{76117FCE-FEC6-42E8-AF9D-DFB08B740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601" b="8705"/>
          <a:stretch/>
        </p:blipFill>
        <p:spPr>
          <a:xfrm>
            <a:off x="3322064" y="3221394"/>
            <a:ext cx="5548706" cy="31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7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5D4269-5CDD-402B-8A3F-727CE1B0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04341-6B9C-49B0-AE65-32BBB08681BA}"/>
              </a:ext>
            </a:extLst>
          </p:cNvPr>
          <p:cNvSpPr txBox="1"/>
          <p:nvPr/>
        </p:nvSpPr>
        <p:spPr>
          <a:xfrm>
            <a:off x="709839" y="1912690"/>
            <a:ext cx="11253603" cy="4996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/>
              <a:t>Increased amount of impressions and clicks compared to spring campaigns.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/>
              <a:t>Good click through rate on both Google Ads Display campaigns. “Bo </a:t>
            </a:r>
            <a:r>
              <a:rPr lang="en-US" err="1"/>
              <a:t>över</a:t>
            </a:r>
            <a:r>
              <a:rPr lang="en-US" dirty="0"/>
              <a:t>” generated the highest CTR.</a:t>
            </a:r>
            <a:endParaRPr lang="en-US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 The majority of</a:t>
            </a:r>
            <a:r>
              <a:rPr lang="en-US"/>
              <a:t> impressions come from Google Ads Display campaign “</a:t>
            </a:r>
            <a:r>
              <a:rPr lang="en-US" err="1"/>
              <a:t>Aktiviteter</a:t>
            </a:r>
            <a:r>
              <a:rPr lang="en-US"/>
              <a:t>”, most of them from the ad group targeting “Barnfamiljer”.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/>
              <a:t>"Utomhusaktiviteter" performed better than "Barnfamiljer" on Facebook &amp; Instagram.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71048"/>
      </p:ext>
    </p:extLst>
  </p:cSld>
  <p:clrMapOvr>
    <a:masterClrMapping/>
  </p:clrMapOvr>
</p:sld>
</file>

<file path=ppt/theme/theme1.xml><?xml version="1.0" encoding="utf-8"?>
<a:theme xmlns:a="http://schemas.openxmlformats.org/drawingml/2006/main" name="0.0 Base">
  <a:themeElements>
    <a:clrScheme name="PETRA 2019">
      <a:dk1>
        <a:srgbClr val="141819"/>
      </a:dk1>
      <a:lt1>
        <a:sysClr val="window" lastClr="FFFFFF"/>
      </a:lt1>
      <a:dk2>
        <a:srgbClr val="141819"/>
      </a:dk2>
      <a:lt2>
        <a:srgbClr val="F1EEEC"/>
      </a:lt2>
      <a:accent1>
        <a:srgbClr val="A58B6E"/>
      </a:accent1>
      <a:accent2>
        <a:srgbClr val="F1EEE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A58B6E"/>
      </a:hlink>
      <a:folHlink>
        <a:srgbClr val="A58B6E"/>
      </a:folHlink>
    </a:clrScheme>
    <a:fontScheme name="Petra Theme">
      <a:majorFont>
        <a:latin typeface="Avenir Next LT Pro Medium (b)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AFB35A6-72C5-164D-8703-C31B95826630}" vid="{0A27F202-B79C-F44C-9BE1-422DEBE328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407FFDCCD03408FDCD62175E72313" ma:contentTypeVersion="13" ma:contentTypeDescription="Create a new document." ma:contentTypeScope="" ma:versionID="4227d4c421dc9f843d564a74642cf451">
  <xsd:schema xmlns:xsd="http://www.w3.org/2001/XMLSchema" xmlns:xs="http://www.w3.org/2001/XMLSchema" xmlns:p="http://schemas.microsoft.com/office/2006/metadata/properties" xmlns:ns1="http://schemas.microsoft.com/sharepoint/v3" xmlns:ns2="3635ee8a-e6ad-45cd-a852-bd0a17d82b32" xmlns:ns3="b84ec8a8-9ca2-4fb7-ab31-d53a14f48bc5" targetNamespace="http://schemas.microsoft.com/office/2006/metadata/properties" ma:root="true" ma:fieldsID="62d72ff69fbcaa66493ce54b6c484677" ns1:_="" ns2:_="" ns3:_="">
    <xsd:import namespace="http://schemas.microsoft.com/sharepoint/v3"/>
    <xsd:import namespace="3635ee8a-e6ad-45cd-a852-bd0a17d82b32"/>
    <xsd:import namespace="b84ec8a8-9ca2-4fb7-ab31-d53a14f48b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PublishingStartDate" minOccurs="0"/>
                <xsd:element ref="ns1:PublishingExpirationDat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5ee8a-e6ad-45cd-a852-bd0a17d82b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ec8a8-9ca2-4fb7-ab31-d53a14f48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B923B8-153C-4EAD-B0AA-6D177E7860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727281-5D6A-45D1-BCDF-F8B8B749B36B}"/>
</file>

<file path=customXml/itemProps3.xml><?xml version="1.0" encoding="utf-8"?>
<ds:datastoreItem xmlns:ds="http://schemas.openxmlformats.org/officeDocument/2006/customXml" ds:itemID="{211E9913-A0BD-4605-8ECA-388E8A2C681F}">
  <ds:schemaRefs>
    <ds:schemaRef ds:uri="6bcaabe1-9bdc-4529-98de-9f172b2f0f62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c04cbf31-b162-4dda-abbf-1e891c29794f"/>
    <ds:schemaRef ds:uri="http://purl.org/dc/elements/1.1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Petra_Mall</Template>
  <TotalTime>2265</TotalTime>
  <Words>133</Words>
  <Application>Microsoft Office PowerPoint</Application>
  <PresentationFormat>Bredbild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0.0 Base</vt:lpstr>
      <vt:lpstr>PowerPoint-presentation</vt:lpstr>
      <vt:lpstr>PowerPoint-presentation</vt:lpstr>
      <vt:lpstr>Google Ads Display</vt:lpstr>
      <vt:lpstr>Google Ads Ad groups</vt:lpstr>
      <vt:lpstr>Facebook &amp; Instagram</vt:lpstr>
      <vt:lpstr>Insights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Nicolina Gruner</dc:creator>
  <cp:lastModifiedBy>Amanda Johansson</cp:lastModifiedBy>
  <cp:revision>164</cp:revision>
  <dcterms:created xsi:type="dcterms:W3CDTF">2020-07-10T07:23:45Z</dcterms:created>
  <dcterms:modified xsi:type="dcterms:W3CDTF">2021-09-01T09:07:11Z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0x010100FD0407FFDCCD03408FDCD62175E72313</vt:lpwstr>
  </property>
</Properties>
</file>