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327" r:id="rId5"/>
    <p:sldId id="321" r:id="rId6"/>
    <p:sldId id="256" r:id="rId7"/>
    <p:sldId id="2054" r:id="rId8"/>
    <p:sldId id="2057" r:id="rId9"/>
    <p:sldId id="2061" r:id="rId10"/>
    <p:sldId id="2055" r:id="rId11"/>
    <p:sldId id="2058" r:id="rId12"/>
    <p:sldId id="2059" r:id="rId13"/>
    <p:sldId id="2060" r:id="rId14"/>
    <p:sldId id="2056" r:id="rId15"/>
  </p:sldIdLst>
  <p:sldSz cx="12192000" cy="6858000"/>
  <p:notesSz cx="6858000" cy="9144000"/>
  <p:embeddedFontLst>
    <p:embeddedFont>
      <p:font typeface="Avenir Next LT Pro" panose="020B0504020202020204" pitchFamily="34" charset="0"/>
      <p:regular r:id="rId18"/>
      <p:bold r:id="rId19"/>
      <p:italic r:id="rId20"/>
      <p:boldItalic r:id="rId21"/>
    </p:embeddedFont>
    <p:embeddedFont>
      <p:font typeface="Avenir Next LT Pro Medium" panose="020B0604020202020204" pitchFamily="34" charset="0"/>
      <p:regular r:id="rId22"/>
      <p:italic r:id="rId23"/>
    </p:embeddedFont>
    <p:embeddedFont>
      <p:font typeface="AvenirNext LT Pro Medium" panose="020B0604020202020204" pitchFamily="34" charset="0"/>
      <p:regular r:id="rId24"/>
      <p:bold r:id="rId25"/>
      <p:italic r:id="rId26"/>
      <p:boldItalic r:id="rId27"/>
    </p:embeddedFont>
    <p:embeddedFont>
      <p:font typeface="AvenirNext LT Pro Regular" panose="020B0504020202020204" pitchFamily="3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Segoe UI" panose="020B0502040204020203" pitchFamily="34" charset="0"/>
      <p:regular r:id="rId36"/>
      <p:bold r:id="rId37"/>
      <p:italic r:id="rId38"/>
      <p:boldItalic r:id="rId39"/>
    </p:embeddedFont>
  </p:embeddedFontLst>
  <p:defaultTextStyle>
    <a:defPPr>
      <a:defRPr lang="sv-SE"/>
    </a:defPPr>
    <a:lvl1pPr marL="0" algn="l" defTabSz="9143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8" algn="l" defTabSz="9143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2" algn="l" defTabSz="9143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6" algn="l" defTabSz="9143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0" algn="l" defTabSz="9143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4" algn="l" defTabSz="9143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78" algn="l" defTabSz="9143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1" algn="l" defTabSz="9143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80"/>
    <a:srgbClr val="00C59E"/>
    <a:srgbClr val="008877"/>
    <a:srgbClr val="05A4BA"/>
    <a:srgbClr val="00A5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DC2CE5-40A7-4758-913F-50CBF05E04CE}" v="29" dt="2021-06-10T10:13:34.9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15" autoAdjust="0"/>
    <p:restoredTop sz="94363"/>
  </p:normalViewPr>
  <p:slideViewPr>
    <p:cSldViewPr snapToGrid="0" snapToObjects="1" showGuides="1">
      <p:cViewPr varScale="1">
        <p:scale>
          <a:sx n="62" d="100"/>
          <a:sy n="62" d="100"/>
        </p:scale>
        <p:origin x="988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72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71" d="100"/>
          <a:sy n="171" d="100"/>
        </p:scale>
        <p:origin x="534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20" Type="http://schemas.openxmlformats.org/officeDocument/2006/relationships/font" Target="fonts/font3.fntdata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Breitholtz Monsén" userId="74bc6264-6631-4d8f-b74e-091e0ded79c0" providerId="ADAL" clId="{76DC2CE5-40A7-4758-913F-50CBF05E04CE}"/>
    <pc:docChg chg="undo custSel addSld delSld modSld sldOrd delSection modSection">
      <pc:chgData name="Anna Breitholtz Monsén" userId="74bc6264-6631-4d8f-b74e-091e0ded79c0" providerId="ADAL" clId="{76DC2CE5-40A7-4758-913F-50CBF05E04CE}" dt="2021-06-10T10:14:42.155" v="3189" actId="47"/>
      <pc:docMkLst>
        <pc:docMk/>
      </pc:docMkLst>
      <pc:sldChg chg="modSp mod">
        <pc:chgData name="Anna Breitholtz Monsén" userId="74bc6264-6631-4d8f-b74e-091e0ded79c0" providerId="ADAL" clId="{76DC2CE5-40A7-4758-913F-50CBF05E04CE}" dt="2021-06-10T10:06:32.847" v="3114" actId="313"/>
        <pc:sldMkLst>
          <pc:docMk/>
          <pc:sldMk cId="1597718485" sldId="256"/>
        </pc:sldMkLst>
        <pc:spChg chg="mod">
          <ac:chgData name="Anna Breitholtz Monsén" userId="74bc6264-6631-4d8f-b74e-091e0ded79c0" providerId="ADAL" clId="{76DC2CE5-40A7-4758-913F-50CBF05E04CE}" dt="2021-06-10T10:06:11.919" v="3110" actId="20577"/>
          <ac:spMkLst>
            <pc:docMk/>
            <pc:sldMk cId="1597718485" sldId="256"/>
            <ac:spMk id="5" creationId="{92A20440-1CD7-C54E-ADA9-24EC2F1622FC}"/>
          </ac:spMkLst>
        </pc:spChg>
        <pc:spChg chg="mod">
          <ac:chgData name="Anna Breitholtz Monsén" userId="74bc6264-6631-4d8f-b74e-091e0ded79c0" providerId="ADAL" clId="{76DC2CE5-40A7-4758-913F-50CBF05E04CE}" dt="2021-06-10T10:06:32.847" v="3114" actId="313"/>
          <ac:spMkLst>
            <pc:docMk/>
            <pc:sldMk cId="1597718485" sldId="256"/>
            <ac:spMk id="12" creationId="{2ED7623C-88D0-3E4B-91DF-9E1EBD61D12B}"/>
          </ac:spMkLst>
        </pc:spChg>
      </pc:sldChg>
      <pc:sldChg chg="del">
        <pc:chgData name="Anna Breitholtz Monsén" userId="74bc6264-6631-4d8f-b74e-091e0ded79c0" providerId="ADAL" clId="{76DC2CE5-40A7-4758-913F-50CBF05E04CE}" dt="2021-06-10T08:42:33.511" v="1600" actId="47"/>
        <pc:sldMkLst>
          <pc:docMk/>
          <pc:sldMk cId="549649039" sldId="311"/>
        </pc:sldMkLst>
      </pc:sldChg>
      <pc:sldChg chg="del">
        <pc:chgData name="Anna Breitholtz Monsén" userId="74bc6264-6631-4d8f-b74e-091e0ded79c0" providerId="ADAL" clId="{76DC2CE5-40A7-4758-913F-50CBF05E04CE}" dt="2021-06-10T08:42:33.511" v="1600" actId="47"/>
        <pc:sldMkLst>
          <pc:docMk/>
          <pc:sldMk cId="1228691144" sldId="312"/>
        </pc:sldMkLst>
      </pc:sldChg>
      <pc:sldChg chg="del">
        <pc:chgData name="Anna Breitholtz Monsén" userId="74bc6264-6631-4d8f-b74e-091e0ded79c0" providerId="ADAL" clId="{76DC2CE5-40A7-4758-913F-50CBF05E04CE}" dt="2021-06-10T08:42:33.511" v="1600" actId="47"/>
        <pc:sldMkLst>
          <pc:docMk/>
          <pc:sldMk cId="1183585665" sldId="315"/>
        </pc:sldMkLst>
      </pc:sldChg>
      <pc:sldChg chg="del">
        <pc:chgData name="Anna Breitholtz Monsén" userId="74bc6264-6631-4d8f-b74e-091e0ded79c0" providerId="ADAL" clId="{76DC2CE5-40A7-4758-913F-50CBF05E04CE}" dt="2021-06-10T08:42:28.057" v="1599" actId="47"/>
        <pc:sldMkLst>
          <pc:docMk/>
          <pc:sldMk cId="1770319635" sldId="317"/>
        </pc:sldMkLst>
      </pc:sldChg>
      <pc:sldChg chg="del">
        <pc:chgData name="Anna Breitholtz Monsén" userId="74bc6264-6631-4d8f-b74e-091e0ded79c0" providerId="ADAL" clId="{76DC2CE5-40A7-4758-913F-50CBF05E04CE}" dt="2021-06-10T08:42:21.548" v="1598" actId="47"/>
        <pc:sldMkLst>
          <pc:docMk/>
          <pc:sldMk cId="1226766470" sldId="319"/>
        </pc:sldMkLst>
      </pc:sldChg>
      <pc:sldChg chg="del">
        <pc:chgData name="Anna Breitholtz Monsén" userId="74bc6264-6631-4d8f-b74e-091e0ded79c0" providerId="ADAL" clId="{76DC2CE5-40A7-4758-913F-50CBF05E04CE}" dt="2021-06-10T08:42:20.307" v="1597" actId="47"/>
        <pc:sldMkLst>
          <pc:docMk/>
          <pc:sldMk cId="3565998943" sldId="320"/>
        </pc:sldMkLst>
      </pc:sldChg>
      <pc:sldChg chg="modSp mod">
        <pc:chgData name="Anna Breitholtz Monsén" userId="74bc6264-6631-4d8f-b74e-091e0ded79c0" providerId="ADAL" clId="{76DC2CE5-40A7-4758-913F-50CBF05E04CE}" dt="2021-06-10T10:05:59.671" v="3108" actId="255"/>
        <pc:sldMkLst>
          <pc:docMk/>
          <pc:sldMk cId="4275177548" sldId="321"/>
        </pc:sldMkLst>
        <pc:spChg chg="mod">
          <ac:chgData name="Anna Breitholtz Monsén" userId="74bc6264-6631-4d8f-b74e-091e0ded79c0" providerId="ADAL" clId="{76DC2CE5-40A7-4758-913F-50CBF05E04CE}" dt="2021-06-10T10:05:59.671" v="3108" actId="255"/>
          <ac:spMkLst>
            <pc:docMk/>
            <pc:sldMk cId="4275177548" sldId="321"/>
            <ac:spMk id="3" creationId="{1B40E6D6-5DCF-E042-9862-8E639B50CDFD}"/>
          </ac:spMkLst>
        </pc:spChg>
      </pc:sldChg>
      <pc:sldChg chg="del">
        <pc:chgData name="Anna Breitholtz Monsén" userId="74bc6264-6631-4d8f-b74e-091e0ded79c0" providerId="ADAL" clId="{76DC2CE5-40A7-4758-913F-50CBF05E04CE}" dt="2021-06-10T08:42:28.057" v="1599" actId="47"/>
        <pc:sldMkLst>
          <pc:docMk/>
          <pc:sldMk cId="1371947664" sldId="322"/>
        </pc:sldMkLst>
      </pc:sldChg>
      <pc:sldChg chg="del">
        <pc:chgData name="Anna Breitholtz Monsén" userId="74bc6264-6631-4d8f-b74e-091e0ded79c0" providerId="ADAL" clId="{76DC2CE5-40A7-4758-913F-50CBF05E04CE}" dt="2021-06-10T08:42:28.057" v="1599" actId="47"/>
        <pc:sldMkLst>
          <pc:docMk/>
          <pc:sldMk cId="829659" sldId="325"/>
        </pc:sldMkLst>
      </pc:sldChg>
      <pc:sldChg chg="del">
        <pc:chgData name="Anna Breitholtz Monsén" userId="74bc6264-6631-4d8f-b74e-091e0ded79c0" providerId="ADAL" clId="{76DC2CE5-40A7-4758-913F-50CBF05E04CE}" dt="2021-06-10T08:42:28.057" v="1599" actId="47"/>
        <pc:sldMkLst>
          <pc:docMk/>
          <pc:sldMk cId="2376534176" sldId="326"/>
        </pc:sldMkLst>
      </pc:sldChg>
      <pc:sldChg chg="modSp mod">
        <pc:chgData name="Anna Breitholtz Monsén" userId="74bc6264-6631-4d8f-b74e-091e0ded79c0" providerId="ADAL" clId="{76DC2CE5-40A7-4758-913F-50CBF05E04CE}" dt="2021-06-10T08:44:54.010" v="1792" actId="20577"/>
        <pc:sldMkLst>
          <pc:docMk/>
          <pc:sldMk cId="2503557709" sldId="327"/>
        </pc:sldMkLst>
        <pc:spChg chg="mod">
          <ac:chgData name="Anna Breitholtz Monsén" userId="74bc6264-6631-4d8f-b74e-091e0ded79c0" providerId="ADAL" clId="{76DC2CE5-40A7-4758-913F-50CBF05E04CE}" dt="2021-06-10T08:44:54.010" v="1792" actId="20577"/>
          <ac:spMkLst>
            <pc:docMk/>
            <pc:sldMk cId="2503557709" sldId="327"/>
            <ac:spMk id="2" creationId="{8AA1FCA3-7823-BF4D-B648-DE45CEF23B05}"/>
          </ac:spMkLst>
        </pc:spChg>
        <pc:spChg chg="mod">
          <ac:chgData name="Anna Breitholtz Monsén" userId="74bc6264-6631-4d8f-b74e-091e0ded79c0" providerId="ADAL" clId="{76DC2CE5-40A7-4758-913F-50CBF05E04CE}" dt="2021-06-10T06:39:01.958" v="51" actId="20577"/>
          <ac:spMkLst>
            <pc:docMk/>
            <pc:sldMk cId="2503557709" sldId="327"/>
            <ac:spMk id="4" creationId="{13D18074-5679-FB44-8E28-2F027E172387}"/>
          </ac:spMkLst>
        </pc:spChg>
      </pc:sldChg>
      <pc:sldChg chg="del">
        <pc:chgData name="Anna Breitholtz Monsén" userId="74bc6264-6631-4d8f-b74e-091e0ded79c0" providerId="ADAL" clId="{76DC2CE5-40A7-4758-913F-50CBF05E04CE}" dt="2021-06-10T08:42:33.511" v="1600" actId="47"/>
        <pc:sldMkLst>
          <pc:docMk/>
          <pc:sldMk cId="1914103116" sldId="328"/>
        </pc:sldMkLst>
      </pc:sldChg>
      <pc:sldChg chg="del">
        <pc:chgData name="Anna Breitholtz Monsén" userId="74bc6264-6631-4d8f-b74e-091e0ded79c0" providerId="ADAL" clId="{76DC2CE5-40A7-4758-913F-50CBF05E04CE}" dt="2021-06-10T08:42:57.424" v="1604" actId="47"/>
        <pc:sldMkLst>
          <pc:docMk/>
          <pc:sldMk cId="1717065666" sldId="329"/>
        </pc:sldMkLst>
      </pc:sldChg>
      <pc:sldChg chg="del">
        <pc:chgData name="Anna Breitholtz Monsén" userId="74bc6264-6631-4d8f-b74e-091e0ded79c0" providerId="ADAL" clId="{76DC2CE5-40A7-4758-913F-50CBF05E04CE}" dt="2021-06-10T08:42:57.424" v="1604" actId="47"/>
        <pc:sldMkLst>
          <pc:docMk/>
          <pc:sldMk cId="1393052443" sldId="330"/>
        </pc:sldMkLst>
      </pc:sldChg>
      <pc:sldChg chg="del">
        <pc:chgData name="Anna Breitholtz Monsén" userId="74bc6264-6631-4d8f-b74e-091e0ded79c0" providerId="ADAL" clId="{76DC2CE5-40A7-4758-913F-50CBF05E04CE}" dt="2021-06-10T08:42:57.424" v="1604" actId="47"/>
        <pc:sldMkLst>
          <pc:docMk/>
          <pc:sldMk cId="2519652382" sldId="331"/>
        </pc:sldMkLst>
      </pc:sldChg>
      <pc:sldChg chg="del">
        <pc:chgData name="Anna Breitholtz Monsén" userId="74bc6264-6631-4d8f-b74e-091e0ded79c0" providerId="ADAL" clId="{76DC2CE5-40A7-4758-913F-50CBF05E04CE}" dt="2021-06-10T08:42:57.424" v="1604" actId="47"/>
        <pc:sldMkLst>
          <pc:docMk/>
          <pc:sldMk cId="332211576" sldId="338"/>
        </pc:sldMkLst>
      </pc:sldChg>
      <pc:sldChg chg="del">
        <pc:chgData name="Anna Breitholtz Monsén" userId="74bc6264-6631-4d8f-b74e-091e0ded79c0" providerId="ADAL" clId="{76DC2CE5-40A7-4758-913F-50CBF05E04CE}" dt="2021-06-10T08:42:57.424" v="1604" actId="47"/>
        <pc:sldMkLst>
          <pc:docMk/>
          <pc:sldMk cId="3552731246" sldId="341"/>
        </pc:sldMkLst>
      </pc:sldChg>
      <pc:sldChg chg="del">
        <pc:chgData name="Anna Breitholtz Monsén" userId="74bc6264-6631-4d8f-b74e-091e0ded79c0" providerId="ADAL" clId="{76DC2CE5-40A7-4758-913F-50CBF05E04CE}" dt="2021-06-10T08:42:57.424" v="1604" actId="47"/>
        <pc:sldMkLst>
          <pc:docMk/>
          <pc:sldMk cId="1503955236" sldId="545"/>
        </pc:sldMkLst>
      </pc:sldChg>
      <pc:sldChg chg="del">
        <pc:chgData name="Anna Breitholtz Monsén" userId="74bc6264-6631-4d8f-b74e-091e0ded79c0" providerId="ADAL" clId="{76DC2CE5-40A7-4758-913F-50CBF05E04CE}" dt="2021-06-10T08:42:57.424" v="1604" actId="47"/>
        <pc:sldMkLst>
          <pc:docMk/>
          <pc:sldMk cId="2941795217" sldId="804"/>
        </pc:sldMkLst>
      </pc:sldChg>
      <pc:sldChg chg="del">
        <pc:chgData name="Anna Breitholtz Monsén" userId="74bc6264-6631-4d8f-b74e-091e0ded79c0" providerId="ADAL" clId="{76DC2CE5-40A7-4758-913F-50CBF05E04CE}" dt="2021-06-10T08:42:57.424" v="1604" actId="47"/>
        <pc:sldMkLst>
          <pc:docMk/>
          <pc:sldMk cId="4193739252" sldId="831"/>
        </pc:sldMkLst>
      </pc:sldChg>
      <pc:sldChg chg="del">
        <pc:chgData name="Anna Breitholtz Monsén" userId="74bc6264-6631-4d8f-b74e-091e0ded79c0" providerId="ADAL" clId="{76DC2CE5-40A7-4758-913F-50CBF05E04CE}" dt="2021-06-10T08:42:57.424" v="1604" actId="47"/>
        <pc:sldMkLst>
          <pc:docMk/>
          <pc:sldMk cId="2697189362" sldId="1753"/>
        </pc:sldMkLst>
      </pc:sldChg>
      <pc:sldChg chg="del">
        <pc:chgData name="Anna Breitholtz Monsén" userId="74bc6264-6631-4d8f-b74e-091e0ded79c0" providerId="ADAL" clId="{76DC2CE5-40A7-4758-913F-50CBF05E04CE}" dt="2021-06-10T08:42:57.424" v="1604" actId="47"/>
        <pc:sldMkLst>
          <pc:docMk/>
          <pc:sldMk cId="3113280895" sldId="2017"/>
        </pc:sldMkLst>
      </pc:sldChg>
      <pc:sldChg chg="del">
        <pc:chgData name="Anna Breitholtz Monsén" userId="74bc6264-6631-4d8f-b74e-091e0ded79c0" providerId="ADAL" clId="{76DC2CE5-40A7-4758-913F-50CBF05E04CE}" dt="2021-06-10T08:42:57.424" v="1604" actId="47"/>
        <pc:sldMkLst>
          <pc:docMk/>
          <pc:sldMk cId="235549371" sldId="2024"/>
        </pc:sldMkLst>
      </pc:sldChg>
      <pc:sldChg chg="del">
        <pc:chgData name="Anna Breitholtz Monsén" userId="74bc6264-6631-4d8f-b74e-091e0ded79c0" providerId="ADAL" clId="{76DC2CE5-40A7-4758-913F-50CBF05E04CE}" dt="2021-06-10T08:42:57.424" v="1604" actId="47"/>
        <pc:sldMkLst>
          <pc:docMk/>
          <pc:sldMk cId="2058196220" sldId="2026"/>
        </pc:sldMkLst>
      </pc:sldChg>
      <pc:sldChg chg="del">
        <pc:chgData name="Anna Breitholtz Monsén" userId="74bc6264-6631-4d8f-b74e-091e0ded79c0" providerId="ADAL" clId="{76DC2CE5-40A7-4758-913F-50CBF05E04CE}" dt="2021-06-10T08:42:57.424" v="1604" actId="47"/>
        <pc:sldMkLst>
          <pc:docMk/>
          <pc:sldMk cId="4078944411" sldId="2029"/>
        </pc:sldMkLst>
      </pc:sldChg>
      <pc:sldChg chg="del">
        <pc:chgData name="Anna Breitholtz Monsén" userId="74bc6264-6631-4d8f-b74e-091e0ded79c0" providerId="ADAL" clId="{76DC2CE5-40A7-4758-913F-50CBF05E04CE}" dt="2021-06-10T08:42:57.424" v="1604" actId="47"/>
        <pc:sldMkLst>
          <pc:docMk/>
          <pc:sldMk cId="2742012910" sldId="2030"/>
        </pc:sldMkLst>
      </pc:sldChg>
      <pc:sldChg chg="del">
        <pc:chgData name="Anna Breitholtz Monsén" userId="74bc6264-6631-4d8f-b74e-091e0ded79c0" providerId="ADAL" clId="{76DC2CE5-40A7-4758-913F-50CBF05E04CE}" dt="2021-06-10T08:42:57.424" v="1604" actId="47"/>
        <pc:sldMkLst>
          <pc:docMk/>
          <pc:sldMk cId="2224983395" sldId="2033"/>
        </pc:sldMkLst>
      </pc:sldChg>
      <pc:sldChg chg="del">
        <pc:chgData name="Anna Breitholtz Monsén" userId="74bc6264-6631-4d8f-b74e-091e0ded79c0" providerId="ADAL" clId="{76DC2CE5-40A7-4758-913F-50CBF05E04CE}" dt="2021-06-10T08:42:57.424" v="1604" actId="47"/>
        <pc:sldMkLst>
          <pc:docMk/>
          <pc:sldMk cId="3759754684" sldId="2034"/>
        </pc:sldMkLst>
      </pc:sldChg>
      <pc:sldChg chg="del">
        <pc:chgData name="Anna Breitholtz Monsén" userId="74bc6264-6631-4d8f-b74e-091e0ded79c0" providerId="ADAL" clId="{76DC2CE5-40A7-4758-913F-50CBF05E04CE}" dt="2021-06-10T08:42:42.234" v="1601" actId="47"/>
        <pc:sldMkLst>
          <pc:docMk/>
          <pc:sldMk cId="2078833840" sldId="2035"/>
        </pc:sldMkLst>
      </pc:sldChg>
      <pc:sldChg chg="del">
        <pc:chgData name="Anna Breitholtz Monsén" userId="74bc6264-6631-4d8f-b74e-091e0ded79c0" providerId="ADAL" clId="{76DC2CE5-40A7-4758-913F-50CBF05E04CE}" dt="2021-06-10T08:42:42.234" v="1601" actId="47"/>
        <pc:sldMkLst>
          <pc:docMk/>
          <pc:sldMk cId="3965322367" sldId="2036"/>
        </pc:sldMkLst>
      </pc:sldChg>
      <pc:sldChg chg="del">
        <pc:chgData name="Anna Breitholtz Monsén" userId="74bc6264-6631-4d8f-b74e-091e0ded79c0" providerId="ADAL" clId="{76DC2CE5-40A7-4758-913F-50CBF05E04CE}" dt="2021-06-10T08:42:42.234" v="1601" actId="47"/>
        <pc:sldMkLst>
          <pc:docMk/>
          <pc:sldMk cId="550911775" sldId="2037"/>
        </pc:sldMkLst>
      </pc:sldChg>
      <pc:sldChg chg="del">
        <pc:chgData name="Anna Breitholtz Monsén" userId="74bc6264-6631-4d8f-b74e-091e0ded79c0" providerId="ADAL" clId="{76DC2CE5-40A7-4758-913F-50CBF05E04CE}" dt="2021-06-10T08:42:57.424" v="1604" actId="47"/>
        <pc:sldMkLst>
          <pc:docMk/>
          <pc:sldMk cId="1032819737" sldId="2038"/>
        </pc:sldMkLst>
      </pc:sldChg>
      <pc:sldChg chg="del">
        <pc:chgData name="Anna Breitholtz Monsén" userId="74bc6264-6631-4d8f-b74e-091e0ded79c0" providerId="ADAL" clId="{76DC2CE5-40A7-4758-913F-50CBF05E04CE}" dt="2021-06-10T08:42:42.234" v="1601" actId="47"/>
        <pc:sldMkLst>
          <pc:docMk/>
          <pc:sldMk cId="3206189744" sldId="2039"/>
        </pc:sldMkLst>
      </pc:sldChg>
      <pc:sldChg chg="modSp del mod ord">
        <pc:chgData name="Anna Breitholtz Monsén" userId="74bc6264-6631-4d8f-b74e-091e0ded79c0" providerId="ADAL" clId="{76DC2CE5-40A7-4758-913F-50CBF05E04CE}" dt="2021-06-10T08:44:29.727" v="1791" actId="47"/>
        <pc:sldMkLst>
          <pc:docMk/>
          <pc:sldMk cId="3011852596" sldId="2040"/>
        </pc:sldMkLst>
        <pc:spChg chg="mod">
          <ac:chgData name="Anna Breitholtz Monsén" userId="74bc6264-6631-4d8f-b74e-091e0ded79c0" providerId="ADAL" clId="{76DC2CE5-40A7-4758-913F-50CBF05E04CE}" dt="2021-06-10T08:43:02.575" v="1615" actId="20577"/>
          <ac:spMkLst>
            <pc:docMk/>
            <pc:sldMk cId="3011852596" sldId="2040"/>
            <ac:spMk id="2" creationId="{18DD8156-E54F-6A49-A343-DB4E6B82EC36}"/>
          </ac:spMkLst>
        </pc:spChg>
        <pc:spChg chg="mod">
          <ac:chgData name="Anna Breitholtz Monsén" userId="74bc6264-6631-4d8f-b74e-091e0ded79c0" providerId="ADAL" clId="{76DC2CE5-40A7-4758-913F-50CBF05E04CE}" dt="2021-06-10T08:44:15.925" v="1790" actId="20577"/>
          <ac:spMkLst>
            <pc:docMk/>
            <pc:sldMk cId="3011852596" sldId="2040"/>
            <ac:spMk id="3" creationId="{D6C811FF-5A00-F44E-A82F-BC1ED0D27206}"/>
          </ac:spMkLst>
        </pc:spChg>
      </pc:sldChg>
      <pc:sldChg chg="del">
        <pc:chgData name="Anna Breitholtz Monsén" userId="74bc6264-6631-4d8f-b74e-091e0ded79c0" providerId="ADAL" clId="{76DC2CE5-40A7-4758-913F-50CBF05E04CE}" dt="2021-06-10T08:42:57.424" v="1604" actId="47"/>
        <pc:sldMkLst>
          <pc:docMk/>
          <pc:sldMk cId="230241194" sldId="2043"/>
        </pc:sldMkLst>
      </pc:sldChg>
      <pc:sldChg chg="del">
        <pc:chgData name="Anna Breitholtz Monsén" userId="74bc6264-6631-4d8f-b74e-091e0ded79c0" providerId="ADAL" clId="{76DC2CE5-40A7-4758-913F-50CBF05E04CE}" dt="2021-06-10T08:42:57.424" v="1604" actId="47"/>
        <pc:sldMkLst>
          <pc:docMk/>
          <pc:sldMk cId="990181927" sldId="2045"/>
        </pc:sldMkLst>
      </pc:sldChg>
      <pc:sldChg chg="del">
        <pc:chgData name="Anna Breitholtz Monsén" userId="74bc6264-6631-4d8f-b74e-091e0ded79c0" providerId="ADAL" clId="{76DC2CE5-40A7-4758-913F-50CBF05E04CE}" dt="2021-06-10T08:42:57.424" v="1604" actId="47"/>
        <pc:sldMkLst>
          <pc:docMk/>
          <pc:sldMk cId="892168962" sldId="2050"/>
        </pc:sldMkLst>
      </pc:sldChg>
      <pc:sldChg chg="del">
        <pc:chgData name="Anna Breitholtz Monsén" userId="74bc6264-6631-4d8f-b74e-091e0ded79c0" providerId="ADAL" clId="{76DC2CE5-40A7-4758-913F-50CBF05E04CE}" dt="2021-06-10T08:42:57.424" v="1604" actId="47"/>
        <pc:sldMkLst>
          <pc:docMk/>
          <pc:sldMk cId="134228492" sldId="2051"/>
        </pc:sldMkLst>
      </pc:sldChg>
      <pc:sldChg chg="del">
        <pc:chgData name="Anna Breitholtz Monsén" userId="74bc6264-6631-4d8f-b74e-091e0ded79c0" providerId="ADAL" clId="{76DC2CE5-40A7-4758-913F-50CBF05E04CE}" dt="2021-06-10T08:42:57.424" v="1604" actId="47"/>
        <pc:sldMkLst>
          <pc:docMk/>
          <pc:sldMk cId="900159980" sldId="2052"/>
        </pc:sldMkLst>
      </pc:sldChg>
      <pc:sldChg chg="del">
        <pc:chgData name="Anna Breitholtz Monsén" userId="74bc6264-6631-4d8f-b74e-091e0ded79c0" providerId="ADAL" clId="{76DC2CE5-40A7-4758-913F-50CBF05E04CE}" dt="2021-06-10T08:42:57.424" v="1604" actId="47"/>
        <pc:sldMkLst>
          <pc:docMk/>
          <pc:sldMk cId="2331791463" sldId="2053"/>
        </pc:sldMkLst>
      </pc:sldChg>
      <pc:sldChg chg="addSp delSp modSp mod">
        <pc:chgData name="Anna Breitholtz Monsén" userId="74bc6264-6631-4d8f-b74e-091e0ded79c0" providerId="ADAL" clId="{76DC2CE5-40A7-4758-913F-50CBF05E04CE}" dt="2021-06-10T10:14:06.488" v="3187" actId="1076"/>
        <pc:sldMkLst>
          <pc:docMk/>
          <pc:sldMk cId="4095367646" sldId="2054"/>
        </pc:sldMkLst>
        <pc:spChg chg="mod">
          <ac:chgData name="Anna Breitholtz Monsén" userId="74bc6264-6631-4d8f-b74e-091e0ded79c0" providerId="ADAL" clId="{76DC2CE5-40A7-4758-913F-50CBF05E04CE}" dt="2021-06-10T08:41:18.105" v="1596" actId="20577"/>
          <ac:spMkLst>
            <pc:docMk/>
            <pc:sldMk cId="4095367646" sldId="2054"/>
            <ac:spMk id="5" creationId="{92A20440-1CD7-C54E-ADA9-24EC2F1622FC}"/>
          </ac:spMkLst>
        </pc:spChg>
        <pc:spChg chg="add del mod">
          <ac:chgData name="Anna Breitholtz Monsén" userId="74bc6264-6631-4d8f-b74e-091e0ded79c0" providerId="ADAL" clId="{76DC2CE5-40A7-4758-913F-50CBF05E04CE}" dt="2021-06-10T06:57:45.036" v="799" actId="478"/>
          <ac:spMkLst>
            <pc:docMk/>
            <pc:sldMk cId="4095367646" sldId="2054"/>
            <ac:spMk id="6" creationId="{88340F0F-227E-424F-AA38-0BF47084505B}"/>
          </ac:spMkLst>
        </pc:spChg>
        <pc:spChg chg="mod">
          <ac:chgData name="Anna Breitholtz Monsén" userId="74bc6264-6631-4d8f-b74e-091e0ded79c0" providerId="ADAL" clId="{76DC2CE5-40A7-4758-913F-50CBF05E04CE}" dt="2021-06-10T10:14:03.504" v="3186" actId="20577"/>
          <ac:spMkLst>
            <pc:docMk/>
            <pc:sldMk cId="4095367646" sldId="2054"/>
            <ac:spMk id="12" creationId="{2ED7623C-88D0-3E4B-91DF-9E1EBD61D12B}"/>
          </ac:spMkLst>
        </pc:spChg>
        <pc:picChg chg="add mod">
          <ac:chgData name="Anna Breitholtz Monsén" userId="74bc6264-6631-4d8f-b74e-091e0ded79c0" providerId="ADAL" clId="{76DC2CE5-40A7-4758-913F-50CBF05E04CE}" dt="2021-06-10T10:14:06.488" v="3187" actId="1076"/>
          <ac:picMkLst>
            <pc:docMk/>
            <pc:sldMk cId="4095367646" sldId="2054"/>
            <ac:picMk id="3" creationId="{6580B2E8-8C18-47E0-B0D3-D4549DE3195F}"/>
          </ac:picMkLst>
        </pc:picChg>
      </pc:sldChg>
      <pc:sldChg chg="addSp delSp modSp mod">
        <pc:chgData name="Anna Breitholtz Monsén" userId="74bc6264-6631-4d8f-b74e-091e0ded79c0" providerId="ADAL" clId="{76DC2CE5-40A7-4758-913F-50CBF05E04CE}" dt="2021-06-10T10:13:04.806" v="3163" actId="1076"/>
        <pc:sldMkLst>
          <pc:docMk/>
          <pc:sldMk cId="1554579053" sldId="2055"/>
        </pc:sldMkLst>
        <pc:spChg chg="add del mod">
          <ac:chgData name="Anna Breitholtz Monsén" userId="74bc6264-6631-4d8f-b74e-091e0ded79c0" providerId="ADAL" clId="{76DC2CE5-40A7-4758-913F-50CBF05E04CE}" dt="2021-06-10T06:47:08.885" v="508" actId="478"/>
          <ac:spMkLst>
            <pc:docMk/>
            <pc:sldMk cId="1554579053" sldId="2055"/>
            <ac:spMk id="3" creationId="{BCD95C91-5D6F-48EB-A16D-697DC77793D4}"/>
          </ac:spMkLst>
        </pc:spChg>
        <pc:spChg chg="add mod">
          <ac:chgData name="Anna Breitholtz Monsén" userId="74bc6264-6631-4d8f-b74e-091e0ded79c0" providerId="ADAL" clId="{76DC2CE5-40A7-4758-913F-50CBF05E04CE}" dt="2021-06-10T10:12:58.852" v="3162" actId="20577"/>
          <ac:spMkLst>
            <pc:docMk/>
            <pc:sldMk cId="1554579053" sldId="2055"/>
            <ac:spMk id="4" creationId="{441AC509-6255-4FD1-8CC8-CAB618011399}"/>
          </ac:spMkLst>
        </pc:spChg>
        <pc:spChg chg="mod">
          <ac:chgData name="Anna Breitholtz Monsén" userId="74bc6264-6631-4d8f-b74e-091e0ded79c0" providerId="ADAL" clId="{76DC2CE5-40A7-4758-913F-50CBF05E04CE}" dt="2021-06-10T08:41:13.528" v="1592" actId="20577"/>
          <ac:spMkLst>
            <pc:docMk/>
            <pc:sldMk cId="1554579053" sldId="2055"/>
            <ac:spMk id="5" creationId="{92A20440-1CD7-C54E-ADA9-24EC2F1622FC}"/>
          </ac:spMkLst>
        </pc:spChg>
        <pc:spChg chg="add mod">
          <ac:chgData name="Anna Breitholtz Monsén" userId="74bc6264-6631-4d8f-b74e-091e0ded79c0" providerId="ADAL" clId="{76DC2CE5-40A7-4758-913F-50CBF05E04CE}" dt="2021-06-10T07:22:41.372" v="1036" actId="20577"/>
          <ac:spMkLst>
            <pc:docMk/>
            <pc:sldMk cId="1554579053" sldId="2055"/>
            <ac:spMk id="8" creationId="{B858A142-D00C-4C4C-8A4E-BF2B0D3728BF}"/>
          </ac:spMkLst>
        </pc:spChg>
        <pc:spChg chg="del mod">
          <ac:chgData name="Anna Breitholtz Monsén" userId="74bc6264-6631-4d8f-b74e-091e0ded79c0" providerId="ADAL" clId="{76DC2CE5-40A7-4758-913F-50CBF05E04CE}" dt="2021-06-10T06:47:06.300" v="507" actId="478"/>
          <ac:spMkLst>
            <pc:docMk/>
            <pc:sldMk cId="1554579053" sldId="2055"/>
            <ac:spMk id="12" creationId="{2ED7623C-88D0-3E4B-91DF-9E1EBD61D12B}"/>
          </ac:spMkLst>
        </pc:spChg>
        <pc:picChg chg="add mod">
          <ac:chgData name="Anna Breitholtz Monsén" userId="74bc6264-6631-4d8f-b74e-091e0ded79c0" providerId="ADAL" clId="{76DC2CE5-40A7-4758-913F-50CBF05E04CE}" dt="2021-06-10T10:13:04.806" v="3163" actId="1076"/>
          <ac:picMkLst>
            <pc:docMk/>
            <pc:sldMk cId="1554579053" sldId="2055"/>
            <ac:picMk id="7" creationId="{9E83B287-7B67-4761-9741-7466D3BDF6DC}"/>
          </ac:picMkLst>
        </pc:picChg>
      </pc:sldChg>
      <pc:sldChg chg="addSp delSp modSp mod">
        <pc:chgData name="Anna Breitholtz Monsén" userId="74bc6264-6631-4d8f-b74e-091e0ded79c0" providerId="ADAL" clId="{76DC2CE5-40A7-4758-913F-50CBF05E04CE}" dt="2021-06-10T08:40:11.052" v="1548" actId="20577"/>
        <pc:sldMkLst>
          <pc:docMk/>
          <pc:sldMk cId="3400809353" sldId="2056"/>
        </pc:sldMkLst>
        <pc:spChg chg="add mod">
          <ac:chgData name="Anna Breitholtz Monsén" userId="74bc6264-6631-4d8f-b74e-091e0ded79c0" providerId="ADAL" clId="{76DC2CE5-40A7-4758-913F-50CBF05E04CE}" dt="2021-06-10T08:40:11.052" v="1548" actId="20577"/>
          <ac:spMkLst>
            <pc:docMk/>
            <pc:sldMk cId="3400809353" sldId="2056"/>
            <ac:spMk id="4" creationId="{1913008A-4CEC-48DF-A863-D4AC953DBD71}"/>
          </ac:spMkLst>
        </pc:spChg>
        <pc:spChg chg="mod">
          <ac:chgData name="Anna Breitholtz Monsén" userId="74bc6264-6631-4d8f-b74e-091e0ded79c0" providerId="ADAL" clId="{76DC2CE5-40A7-4758-913F-50CBF05E04CE}" dt="2021-06-10T06:47:18.413" v="512" actId="20577"/>
          <ac:spMkLst>
            <pc:docMk/>
            <pc:sldMk cId="3400809353" sldId="2056"/>
            <ac:spMk id="5" creationId="{92A20440-1CD7-C54E-ADA9-24EC2F1622FC}"/>
          </ac:spMkLst>
        </pc:spChg>
        <pc:spChg chg="del mod">
          <ac:chgData name="Anna Breitholtz Monsén" userId="74bc6264-6631-4d8f-b74e-091e0ded79c0" providerId="ADAL" clId="{76DC2CE5-40A7-4758-913F-50CBF05E04CE}" dt="2021-06-10T06:47:26.415" v="514"/>
          <ac:spMkLst>
            <pc:docMk/>
            <pc:sldMk cId="3400809353" sldId="2056"/>
            <ac:spMk id="12" creationId="{2ED7623C-88D0-3E4B-91DF-9E1EBD61D12B}"/>
          </ac:spMkLst>
        </pc:spChg>
      </pc:sldChg>
      <pc:sldChg chg="addSp delSp modSp new mod">
        <pc:chgData name="Anna Breitholtz Monsén" userId="74bc6264-6631-4d8f-b74e-091e0ded79c0" providerId="ADAL" clId="{76DC2CE5-40A7-4758-913F-50CBF05E04CE}" dt="2021-06-10T08:35:03.219" v="1511" actId="14100"/>
        <pc:sldMkLst>
          <pc:docMk/>
          <pc:sldMk cId="2938440299" sldId="2057"/>
        </pc:sldMkLst>
        <pc:spChg chg="mod">
          <ac:chgData name="Anna Breitholtz Monsén" userId="74bc6264-6631-4d8f-b74e-091e0ded79c0" providerId="ADAL" clId="{76DC2CE5-40A7-4758-913F-50CBF05E04CE}" dt="2021-06-10T08:34:01.788" v="1398" actId="21"/>
          <ac:spMkLst>
            <pc:docMk/>
            <pc:sldMk cId="2938440299" sldId="2057"/>
            <ac:spMk id="2" creationId="{7FF4F9F6-71D6-4A0B-A90D-DB96AA70D447}"/>
          </ac:spMkLst>
        </pc:spChg>
        <pc:spChg chg="del">
          <ac:chgData name="Anna Breitholtz Monsén" userId="74bc6264-6631-4d8f-b74e-091e0ded79c0" providerId="ADAL" clId="{76DC2CE5-40A7-4758-913F-50CBF05E04CE}" dt="2021-06-10T07:04:32.097" v="900" actId="478"/>
          <ac:spMkLst>
            <pc:docMk/>
            <pc:sldMk cId="2938440299" sldId="2057"/>
            <ac:spMk id="3" creationId="{D703244A-53EC-4939-86DD-DFF6E8A56DB4}"/>
          </ac:spMkLst>
        </pc:spChg>
        <pc:spChg chg="add mod">
          <ac:chgData name="Anna Breitholtz Monsén" userId="74bc6264-6631-4d8f-b74e-091e0ded79c0" providerId="ADAL" clId="{76DC2CE5-40A7-4758-913F-50CBF05E04CE}" dt="2021-06-10T08:35:03.219" v="1511" actId="14100"/>
          <ac:spMkLst>
            <pc:docMk/>
            <pc:sldMk cId="2938440299" sldId="2057"/>
            <ac:spMk id="7" creationId="{822B4872-2587-402D-B074-B968EE269511}"/>
          </ac:spMkLst>
        </pc:spChg>
        <pc:picChg chg="add mod">
          <ac:chgData name="Anna Breitholtz Monsén" userId="74bc6264-6631-4d8f-b74e-091e0ded79c0" providerId="ADAL" clId="{76DC2CE5-40A7-4758-913F-50CBF05E04CE}" dt="2021-06-10T07:08:30.056" v="994" actId="1076"/>
          <ac:picMkLst>
            <pc:docMk/>
            <pc:sldMk cId="2938440299" sldId="2057"/>
            <ac:picMk id="4" creationId="{8C1409E9-A579-45C4-9AC4-773E7D20C21D}"/>
          </ac:picMkLst>
        </pc:picChg>
        <pc:picChg chg="add mod">
          <ac:chgData name="Anna Breitholtz Monsén" userId="74bc6264-6631-4d8f-b74e-091e0ded79c0" providerId="ADAL" clId="{76DC2CE5-40A7-4758-913F-50CBF05E04CE}" dt="2021-06-10T07:06:05.593" v="950" actId="1076"/>
          <ac:picMkLst>
            <pc:docMk/>
            <pc:sldMk cId="2938440299" sldId="2057"/>
            <ac:picMk id="5" creationId="{90A6107C-8FC0-42BE-95E3-DD23D729E53C}"/>
          </ac:picMkLst>
        </pc:picChg>
      </pc:sldChg>
      <pc:sldChg chg="addSp delSp modSp mod">
        <pc:chgData name="Anna Breitholtz Monsén" userId="74bc6264-6631-4d8f-b74e-091e0ded79c0" providerId="ADAL" clId="{76DC2CE5-40A7-4758-913F-50CBF05E04CE}" dt="2021-06-10T08:35:30.667" v="1515" actId="1076"/>
        <pc:sldMkLst>
          <pc:docMk/>
          <pc:sldMk cId="418966336" sldId="2058"/>
        </pc:sldMkLst>
        <pc:spChg chg="mod">
          <ac:chgData name="Anna Breitholtz Monsén" userId="74bc6264-6631-4d8f-b74e-091e0ded79c0" providerId="ADAL" clId="{76DC2CE5-40A7-4758-913F-50CBF05E04CE}" dt="2021-06-10T08:35:18.404" v="1513" actId="20577"/>
          <ac:spMkLst>
            <pc:docMk/>
            <pc:sldMk cId="418966336" sldId="2058"/>
            <ac:spMk id="2" creationId="{7FF4F9F6-71D6-4A0B-A90D-DB96AA70D447}"/>
          </ac:spMkLst>
        </pc:spChg>
        <pc:picChg chg="del">
          <ac:chgData name="Anna Breitholtz Monsén" userId="74bc6264-6631-4d8f-b74e-091e0ded79c0" providerId="ADAL" clId="{76DC2CE5-40A7-4758-913F-50CBF05E04CE}" dt="2021-06-10T07:06:17.865" v="953" actId="478"/>
          <ac:picMkLst>
            <pc:docMk/>
            <pc:sldMk cId="418966336" sldId="2058"/>
            <ac:picMk id="4" creationId="{8C1409E9-A579-45C4-9AC4-773E7D20C21D}"/>
          </ac:picMkLst>
        </pc:picChg>
        <pc:picChg chg="del">
          <ac:chgData name="Anna Breitholtz Monsén" userId="74bc6264-6631-4d8f-b74e-091e0ded79c0" providerId="ADAL" clId="{76DC2CE5-40A7-4758-913F-50CBF05E04CE}" dt="2021-06-10T07:06:17.065" v="952" actId="478"/>
          <ac:picMkLst>
            <pc:docMk/>
            <pc:sldMk cId="418966336" sldId="2058"/>
            <ac:picMk id="5" creationId="{90A6107C-8FC0-42BE-95E3-DD23D729E53C}"/>
          </ac:picMkLst>
        </pc:picChg>
        <pc:picChg chg="add mod">
          <ac:chgData name="Anna Breitholtz Monsén" userId="74bc6264-6631-4d8f-b74e-091e0ded79c0" providerId="ADAL" clId="{76DC2CE5-40A7-4758-913F-50CBF05E04CE}" dt="2021-06-10T07:08:24.911" v="993" actId="1076"/>
          <ac:picMkLst>
            <pc:docMk/>
            <pc:sldMk cId="418966336" sldId="2058"/>
            <ac:picMk id="6" creationId="{ED8D98AA-29FB-4BB3-9E28-A4E2C5370D03}"/>
          </ac:picMkLst>
        </pc:picChg>
        <pc:picChg chg="add mod">
          <ac:chgData name="Anna Breitholtz Monsén" userId="74bc6264-6631-4d8f-b74e-091e0ded79c0" providerId="ADAL" clId="{76DC2CE5-40A7-4758-913F-50CBF05E04CE}" dt="2021-06-10T07:08:22.089" v="992" actId="1076"/>
          <ac:picMkLst>
            <pc:docMk/>
            <pc:sldMk cId="418966336" sldId="2058"/>
            <ac:picMk id="7" creationId="{3C51D213-F829-4038-91D7-0A3F89A8068C}"/>
          </ac:picMkLst>
        </pc:picChg>
        <pc:picChg chg="add mod">
          <ac:chgData name="Anna Breitholtz Monsén" userId="74bc6264-6631-4d8f-b74e-091e0ded79c0" providerId="ADAL" clId="{76DC2CE5-40A7-4758-913F-50CBF05E04CE}" dt="2021-06-10T08:35:30.667" v="1515" actId="1076"/>
          <ac:picMkLst>
            <pc:docMk/>
            <pc:sldMk cId="418966336" sldId="2058"/>
            <ac:picMk id="8" creationId="{7FC38971-F0AA-4DDE-92AD-05640267FCC5}"/>
          </ac:picMkLst>
        </pc:picChg>
      </pc:sldChg>
      <pc:sldChg chg="addSp delSp modSp new mod">
        <pc:chgData name="Anna Breitholtz Monsén" userId="74bc6264-6631-4d8f-b74e-091e0ded79c0" providerId="ADAL" clId="{76DC2CE5-40A7-4758-913F-50CBF05E04CE}" dt="2021-06-10T10:05:37.955" v="3106" actId="20577"/>
        <pc:sldMkLst>
          <pc:docMk/>
          <pc:sldMk cId="2391613063" sldId="2059"/>
        </pc:sldMkLst>
        <pc:spChg chg="mod">
          <ac:chgData name="Anna Breitholtz Monsén" userId="74bc6264-6631-4d8f-b74e-091e0ded79c0" providerId="ADAL" clId="{76DC2CE5-40A7-4758-913F-50CBF05E04CE}" dt="2021-06-10T07:26:17.118" v="1109" actId="20577"/>
          <ac:spMkLst>
            <pc:docMk/>
            <pc:sldMk cId="2391613063" sldId="2059"/>
            <ac:spMk id="2" creationId="{514545D7-788D-4DED-88FD-A08DA7A93EE3}"/>
          </ac:spMkLst>
        </pc:spChg>
        <pc:spChg chg="mod">
          <ac:chgData name="Anna Breitholtz Monsén" userId="74bc6264-6631-4d8f-b74e-091e0ded79c0" providerId="ADAL" clId="{76DC2CE5-40A7-4758-913F-50CBF05E04CE}" dt="2021-06-10T10:05:37.955" v="3106" actId="20577"/>
          <ac:spMkLst>
            <pc:docMk/>
            <pc:sldMk cId="2391613063" sldId="2059"/>
            <ac:spMk id="3" creationId="{EEA35989-E966-44CF-B6C2-93679B946F1C}"/>
          </ac:spMkLst>
        </pc:spChg>
        <pc:picChg chg="add del">
          <ac:chgData name="Anna Breitholtz Monsén" userId="74bc6264-6631-4d8f-b74e-091e0ded79c0" providerId="ADAL" clId="{76DC2CE5-40A7-4758-913F-50CBF05E04CE}" dt="2021-06-10T07:25:27.207" v="1041" actId="478"/>
          <ac:picMkLst>
            <pc:docMk/>
            <pc:sldMk cId="2391613063" sldId="2059"/>
            <ac:picMk id="4" creationId="{791D5BE7-1C6D-4F9F-B5DA-CCDA0C02B14D}"/>
          </ac:picMkLst>
        </pc:picChg>
        <pc:picChg chg="add mod">
          <ac:chgData name="Anna Breitholtz Monsén" userId="74bc6264-6631-4d8f-b74e-091e0ded79c0" providerId="ADAL" clId="{76DC2CE5-40A7-4758-913F-50CBF05E04CE}" dt="2021-06-10T08:39:21.865" v="1522" actId="1076"/>
          <ac:picMkLst>
            <pc:docMk/>
            <pc:sldMk cId="2391613063" sldId="2059"/>
            <ac:picMk id="5" creationId="{3F135FBD-928A-49D3-B277-6A311446C53A}"/>
          </ac:picMkLst>
        </pc:picChg>
        <pc:picChg chg="add mod modCrop">
          <ac:chgData name="Anna Breitholtz Monsén" userId="74bc6264-6631-4d8f-b74e-091e0ded79c0" providerId="ADAL" clId="{76DC2CE5-40A7-4758-913F-50CBF05E04CE}" dt="2021-06-10T08:39:20.362" v="1521" actId="1076"/>
          <ac:picMkLst>
            <pc:docMk/>
            <pc:sldMk cId="2391613063" sldId="2059"/>
            <ac:picMk id="6" creationId="{4B3551BF-18D6-4C79-AFDE-2E886A2D9E06}"/>
          </ac:picMkLst>
        </pc:picChg>
      </pc:sldChg>
      <pc:sldChg chg="modSp new mod">
        <pc:chgData name="Anna Breitholtz Monsén" userId="74bc6264-6631-4d8f-b74e-091e0ded79c0" providerId="ADAL" clId="{76DC2CE5-40A7-4758-913F-50CBF05E04CE}" dt="2021-06-10T08:18:09.713" v="1397" actId="20577"/>
        <pc:sldMkLst>
          <pc:docMk/>
          <pc:sldMk cId="2788099025" sldId="2060"/>
        </pc:sldMkLst>
        <pc:spChg chg="mod">
          <ac:chgData name="Anna Breitholtz Monsén" userId="74bc6264-6631-4d8f-b74e-091e0ded79c0" providerId="ADAL" clId="{76DC2CE5-40A7-4758-913F-50CBF05E04CE}" dt="2021-06-10T07:29:50.319" v="1320" actId="20577"/>
          <ac:spMkLst>
            <pc:docMk/>
            <pc:sldMk cId="2788099025" sldId="2060"/>
            <ac:spMk id="2" creationId="{31E1DC46-3EDD-4648-BA93-4C48156B3169}"/>
          </ac:spMkLst>
        </pc:spChg>
        <pc:spChg chg="mod">
          <ac:chgData name="Anna Breitholtz Monsén" userId="74bc6264-6631-4d8f-b74e-091e0ded79c0" providerId="ADAL" clId="{76DC2CE5-40A7-4758-913F-50CBF05E04CE}" dt="2021-06-10T08:18:09.713" v="1397" actId="20577"/>
          <ac:spMkLst>
            <pc:docMk/>
            <pc:sldMk cId="2788099025" sldId="2060"/>
            <ac:spMk id="3" creationId="{813351B5-FA4C-43D2-9842-D2A22D3763EF}"/>
          </ac:spMkLst>
        </pc:spChg>
      </pc:sldChg>
      <pc:sldChg chg="addSp delSp modSp new mod">
        <pc:chgData name="Anna Breitholtz Monsén" userId="74bc6264-6631-4d8f-b74e-091e0ded79c0" providerId="ADAL" clId="{76DC2CE5-40A7-4758-913F-50CBF05E04CE}" dt="2021-06-10T09:57:38.371" v="2646" actId="1076"/>
        <pc:sldMkLst>
          <pc:docMk/>
          <pc:sldMk cId="4161055462" sldId="2061"/>
        </pc:sldMkLst>
        <pc:spChg chg="mod">
          <ac:chgData name="Anna Breitholtz Monsén" userId="74bc6264-6631-4d8f-b74e-091e0ded79c0" providerId="ADAL" clId="{76DC2CE5-40A7-4758-913F-50CBF05E04CE}" dt="2021-06-10T09:50:07.321" v="2076" actId="20577"/>
          <ac:spMkLst>
            <pc:docMk/>
            <pc:sldMk cId="4161055462" sldId="2061"/>
            <ac:spMk id="2" creationId="{0A7CBDA0-EE00-4F27-88AC-C3A24FDB0CB2}"/>
          </ac:spMkLst>
        </pc:spChg>
        <pc:spChg chg="mod">
          <ac:chgData name="Anna Breitholtz Monsén" userId="74bc6264-6631-4d8f-b74e-091e0ded79c0" providerId="ADAL" clId="{76DC2CE5-40A7-4758-913F-50CBF05E04CE}" dt="2021-06-10T09:50:37.362" v="2136" actId="1076"/>
          <ac:spMkLst>
            <pc:docMk/>
            <pc:sldMk cId="4161055462" sldId="2061"/>
            <ac:spMk id="3" creationId="{86F3C6D4-2A99-498F-8EFF-CBC0E55B2695}"/>
          </ac:spMkLst>
        </pc:spChg>
        <pc:picChg chg="add del mod modCrop">
          <ac:chgData name="Anna Breitholtz Monsén" userId="74bc6264-6631-4d8f-b74e-091e0ded79c0" providerId="ADAL" clId="{76DC2CE5-40A7-4758-913F-50CBF05E04CE}" dt="2021-06-10T09:50:00.399" v="2051" actId="478"/>
          <ac:picMkLst>
            <pc:docMk/>
            <pc:sldMk cId="4161055462" sldId="2061"/>
            <ac:picMk id="5" creationId="{5B5C16CB-B463-4AB1-8B7A-AD19454481E7}"/>
          </ac:picMkLst>
        </pc:picChg>
        <pc:picChg chg="add mod modCrop">
          <ac:chgData name="Anna Breitholtz Monsén" userId="74bc6264-6631-4d8f-b74e-091e0ded79c0" providerId="ADAL" clId="{76DC2CE5-40A7-4758-913F-50CBF05E04CE}" dt="2021-06-10T09:57:38.371" v="2646" actId="1076"/>
          <ac:picMkLst>
            <pc:docMk/>
            <pc:sldMk cId="4161055462" sldId="2061"/>
            <ac:picMk id="7" creationId="{A4AA63DD-6BE0-4844-A8DB-0A0747ED6F5E}"/>
          </ac:picMkLst>
        </pc:picChg>
      </pc:sldChg>
      <pc:sldChg chg="addSp delSp modSp new del mod">
        <pc:chgData name="Anna Breitholtz Monsén" userId="74bc6264-6631-4d8f-b74e-091e0ded79c0" providerId="ADAL" clId="{76DC2CE5-40A7-4758-913F-50CBF05E04CE}" dt="2021-06-10T10:14:24.232" v="3188" actId="47"/>
        <pc:sldMkLst>
          <pc:docMk/>
          <pc:sldMk cId="2702410666" sldId="2062"/>
        </pc:sldMkLst>
        <pc:spChg chg="del">
          <ac:chgData name="Anna Breitholtz Monsén" userId="74bc6264-6631-4d8f-b74e-091e0ded79c0" providerId="ADAL" clId="{76DC2CE5-40A7-4758-913F-50CBF05E04CE}" dt="2021-06-10T10:09:18.731" v="3121" actId="478"/>
          <ac:spMkLst>
            <pc:docMk/>
            <pc:sldMk cId="2702410666" sldId="2062"/>
            <ac:spMk id="2" creationId="{5B977A19-A72E-4D75-9B42-919BE0390ED9}"/>
          </ac:spMkLst>
        </pc:spChg>
        <pc:spChg chg="del">
          <ac:chgData name="Anna Breitholtz Monsén" userId="74bc6264-6631-4d8f-b74e-091e0ded79c0" providerId="ADAL" clId="{76DC2CE5-40A7-4758-913F-50CBF05E04CE}" dt="2021-06-10T10:09:20.353" v="3122" actId="478"/>
          <ac:spMkLst>
            <pc:docMk/>
            <pc:sldMk cId="2702410666" sldId="2062"/>
            <ac:spMk id="3" creationId="{290BF018-4D36-4CA4-B833-379A5F6A8D2F}"/>
          </ac:spMkLst>
        </pc:spChg>
        <pc:spChg chg="add mod">
          <ac:chgData name="Anna Breitholtz Monsén" userId="74bc6264-6631-4d8f-b74e-091e0ded79c0" providerId="ADAL" clId="{76DC2CE5-40A7-4758-913F-50CBF05E04CE}" dt="2021-06-10T10:10:38.437" v="3131" actId="20577"/>
          <ac:spMkLst>
            <pc:docMk/>
            <pc:sldMk cId="2702410666" sldId="2062"/>
            <ac:spMk id="6" creationId="{6BA4B01A-CBE7-4463-A92F-6A4B922DC5AA}"/>
          </ac:spMkLst>
        </pc:spChg>
        <pc:picChg chg="add mod modCrop">
          <ac:chgData name="Anna Breitholtz Monsén" userId="74bc6264-6631-4d8f-b74e-091e0ded79c0" providerId="ADAL" clId="{76DC2CE5-40A7-4758-913F-50CBF05E04CE}" dt="2021-06-10T10:13:25.384" v="3164" actId="732"/>
          <ac:picMkLst>
            <pc:docMk/>
            <pc:sldMk cId="2702410666" sldId="2062"/>
            <ac:picMk id="5" creationId="{FAA2BE17-9CB1-41A8-BA6D-F1E1D992C359}"/>
          </ac:picMkLst>
        </pc:picChg>
      </pc:sldChg>
      <pc:sldChg chg="addSp delSp modSp del mod">
        <pc:chgData name="Anna Breitholtz Monsén" userId="74bc6264-6631-4d8f-b74e-091e0ded79c0" providerId="ADAL" clId="{76DC2CE5-40A7-4758-913F-50CBF05E04CE}" dt="2021-06-10T10:14:42.155" v="3189" actId="47"/>
        <pc:sldMkLst>
          <pc:docMk/>
          <pc:sldMk cId="621002512" sldId="2063"/>
        </pc:sldMkLst>
        <pc:spChg chg="mod">
          <ac:chgData name="Anna Breitholtz Monsén" userId="74bc6264-6631-4d8f-b74e-091e0ded79c0" providerId="ADAL" clId="{76DC2CE5-40A7-4758-913F-50CBF05E04CE}" dt="2021-06-10T10:10:58.920" v="3137" actId="20577"/>
          <ac:spMkLst>
            <pc:docMk/>
            <pc:sldMk cId="621002512" sldId="2063"/>
            <ac:spMk id="6" creationId="{6BA4B01A-CBE7-4463-A92F-6A4B922DC5AA}"/>
          </ac:spMkLst>
        </pc:spChg>
        <pc:picChg chg="add mod modCrop">
          <ac:chgData name="Anna Breitholtz Monsén" userId="74bc6264-6631-4d8f-b74e-091e0ded79c0" providerId="ADAL" clId="{76DC2CE5-40A7-4758-913F-50CBF05E04CE}" dt="2021-06-10T10:11:45.094" v="3142" actId="1076"/>
          <ac:picMkLst>
            <pc:docMk/>
            <pc:sldMk cId="621002512" sldId="2063"/>
            <ac:picMk id="3" creationId="{7CE9A55E-5C67-4757-BE56-783AA3EB93BC}"/>
          </ac:picMkLst>
        </pc:picChg>
        <pc:picChg chg="del">
          <ac:chgData name="Anna Breitholtz Monsén" userId="74bc6264-6631-4d8f-b74e-091e0ded79c0" providerId="ADAL" clId="{76DC2CE5-40A7-4758-913F-50CBF05E04CE}" dt="2021-06-10T10:11:26.504" v="3138" actId="478"/>
          <ac:picMkLst>
            <pc:docMk/>
            <pc:sldMk cId="621002512" sldId="2063"/>
            <ac:picMk id="5" creationId="{FAA2BE17-9CB1-41A8-BA6D-F1E1D992C359}"/>
          </ac:picMkLst>
        </pc:picChg>
      </pc:sldChg>
      <pc:sldMasterChg chg="delSldLayout">
        <pc:chgData name="Anna Breitholtz Monsén" userId="74bc6264-6631-4d8f-b74e-091e0ded79c0" providerId="ADAL" clId="{76DC2CE5-40A7-4758-913F-50CBF05E04CE}" dt="2021-06-10T08:42:33.511" v="1600" actId="47"/>
        <pc:sldMasterMkLst>
          <pc:docMk/>
          <pc:sldMasterMk cId="1221503438" sldId="2147483648"/>
        </pc:sldMasterMkLst>
        <pc:sldLayoutChg chg="del">
          <pc:chgData name="Anna Breitholtz Monsén" userId="74bc6264-6631-4d8f-b74e-091e0ded79c0" providerId="ADAL" clId="{76DC2CE5-40A7-4758-913F-50CBF05E04CE}" dt="2021-06-10T08:42:33.511" v="1600" actId="47"/>
          <pc:sldLayoutMkLst>
            <pc:docMk/>
            <pc:sldMasterMk cId="1221503438" sldId="2147483648"/>
            <pc:sldLayoutMk cId="4140782717" sldId="2147483676"/>
          </pc:sldLayoutMkLst>
        </pc:sldLayoutChg>
        <pc:sldLayoutChg chg="del">
          <pc:chgData name="Anna Breitholtz Monsén" userId="74bc6264-6631-4d8f-b74e-091e0ded79c0" providerId="ADAL" clId="{76DC2CE5-40A7-4758-913F-50CBF05E04CE}" dt="2021-06-10T08:42:33.511" v="1600" actId="47"/>
          <pc:sldLayoutMkLst>
            <pc:docMk/>
            <pc:sldMasterMk cId="1221503438" sldId="2147483648"/>
            <pc:sldLayoutMk cId="3684177716" sldId="214748367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A58D5B0-F246-F341-84BC-3C83FADC58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504E13-DB75-764E-9BF9-B64436ECB3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97049-4CCB-AF40-B071-F0A516B03102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7C7D87-14C0-F14F-8F81-38156D92C2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C934C-C3F6-9F4C-AC15-AFF33CB5985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FEE10A-890F-0C46-9964-7E2D887126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5324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595477-DD53-7A4F-9019-FA782CF3AF0C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3141E-3B53-0845-A491-AF2BFF0DDD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137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3141E-3B53-0845-A491-AF2BFF0DDD1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342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3141E-3B53-0845-A491-AF2BFF0DDD1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27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3141E-3B53-0845-A491-AF2BFF0DDD1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95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3141E-3B53-0845-A491-AF2BFF0DDD1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3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crusell/" TargetMode="External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tif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B5496C1-05E0-8D41-B87F-20AB1CD325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12B61EC4-BE42-4C6B-92B4-BA889CED7A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912" y="5629275"/>
            <a:ext cx="5399088" cy="514350"/>
          </a:xfrm>
          <a:prstGeom prst="rect">
            <a:avLst/>
          </a:prstGeom>
        </p:spPr>
        <p:txBody>
          <a:bodyPr lIns="0" anchor="b" anchorCtr="0"/>
          <a:lstStyle>
            <a:lvl1pPr marL="0" indent="0">
              <a:buFontTx/>
              <a:buNone/>
              <a:defRPr sz="2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  <a:lvl2pPr marL="228621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Client name</a:t>
            </a:r>
          </a:p>
        </p:txBody>
      </p:sp>
      <p:sp>
        <p:nvSpPr>
          <p:cNvPr id="12" name="Platshållare för text 4">
            <a:extLst>
              <a:ext uri="{FF2B5EF4-FFF2-40B4-BE49-F238E27FC236}">
                <a16:creationId xmlns:a16="http://schemas.microsoft.com/office/drawing/2014/main" id="{FDA7271A-737B-446E-8532-6E31E6DA1D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71702" y="2887822"/>
            <a:ext cx="1648595" cy="108235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>
                <a:noFill/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Platshållare för text 4">
            <a:extLst>
              <a:ext uri="{FF2B5EF4-FFF2-40B4-BE49-F238E27FC236}">
                <a16:creationId xmlns:a16="http://schemas.microsoft.com/office/drawing/2014/main" id="{BB3B3001-8692-134D-AC77-5152162489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7227" y="5281127"/>
            <a:ext cx="5398637" cy="255036"/>
          </a:xfrm>
          <a:prstGeom prst="rect">
            <a:avLst/>
          </a:prstGeom>
        </p:spPr>
        <p:txBody>
          <a:bodyPr lIns="0" bIns="46800" anchor="t"/>
          <a:lstStyle>
            <a:lvl1pPr marL="0" indent="0" algn="l">
              <a:lnSpc>
                <a:spcPts val="18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000" b="0" i="0" kern="1200" spc="600" smtClean="0">
                <a:solidFill>
                  <a:schemeClr val="accent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0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4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917181241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B478A7-2AE1-D94A-A259-5B4B505C05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575" y="152400"/>
            <a:ext cx="11880850" cy="6553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46E8C88-0038-B340-8802-7E842DA51D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839" y="2288519"/>
            <a:ext cx="6466317" cy="2280961"/>
          </a:xfrm>
          <a:prstGeom prst="rect">
            <a:avLst/>
          </a:prstGeom>
        </p:spPr>
        <p:txBody>
          <a:bodyPr lIns="0" tIns="0" numCol="1" anchor="ctr"/>
          <a:lstStyle>
            <a:lvl1pPr algn="l">
              <a:lnSpc>
                <a:spcPct val="100000"/>
              </a:lnSpc>
              <a:defRPr sz="2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sv-SE" dirty="0" err="1"/>
              <a:t>Insert</a:t>
            </a:r>
            <a:r>
              <a:rPr lang="sv-SE" dirty="0"/>
              <a:t> </a:t>
            </a:r>
            <a:r>
              <a:rPr lang="sv-SE" dirty="0" err="1"/>
              <a:t>chapter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en-US" dirty="0"/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8DA099A8-B7B7-024D-9B6F-D9A8E213AEB6}"/>
              </a:ext>
            </a:extLst>
          </p:cNvPr>
          <p:cNvSpPr txBox="1">
            <a:spLocks/>
          </p:cNvSpPr>
          <p:nvPr userDrawn="1"/>
        </p:nvSpPr>
        <p:spPr>
          <a:xfrm>
            <a:off x="11030089" y="5994150"/>
            <a:ext cx="824298" cy="54117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8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00" kern="1200">
                <a:noFill/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65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108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51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94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38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81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24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67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69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A7D34F-0FE7-4B45-A3F5-8305863657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575" y="152400"/>
            <a:ext cx="11880850" cy="6553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46E8C88-0038-B340-8802-7E842DA51D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839" y="2288519"/>
            <a:ext cx="6466317" cy="2280961"/>
          </a:xfrm>
          <a:prstGeom prst="rect">
            <a:avLst/>
          </a:prstGeom>
        </p:spPr>
        <p:txBody>
          <a:bodyPr lIns="0" tIns="0" numCol="1" anchor="ctr"/>
          <a:lstStyle>
            <a:lvl1pPr algn="l">
              <a:lnSpc>
                <a:spcPct val="100000"/>
              </a:lnSpc>
              <a:defRPr sz="2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sv-SE" dirty="0" err="1"/>
              <a:t>Insert</a:t>
            </a:r>
            <a:r>
              <a:rPr lang="sv-SE" dirty="0"/>
              <a:t> </a:t>
            </a:r>
            <a:r>
              <a:rPr lang="sv-SE" dirty="0" err="1"/>
              <a:t>chapter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en-US" dirty="0"/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B74A8AF2-274F-DA4C-8032-A567F5DF02BE}"/>
              </a:ext>
            </a:extLst>
          </p:cNvPr>
          <p:cNvSpPr txBox="1">
            <a:spLocks/>
          </p:cNvSpPr>
          <p:nvPr userDrawn="1"/>
        </p:nvSpPr>
        <p:spPr>
          <a:xfrm>
            <a:off x="11030089" y="5994150"/>
            <a:ext cx="824298" cy="54117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8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00" kern="1200">
                <a:noFill/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65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108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51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94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38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81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24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67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213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46E8C88-0038-B340-8802-7E842DA51D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839" y="759755"/>
            <a:ext cx="10674441" cy="733379"/>
          </a:xfrm>
          <a:prstGeom prst="rect">
            <a:avLst/>
          </a:prstGeom>
        </p:spPr>
        <p:txBody>
          <a:bodyPr lIns="0" tIns="0"/>
          <a:lstStyle>
            <a:lvl1pPr>
              <a:lnSpc>
                <a:spcPct val="100000"/>
              </a:lnSpc>
              <a:defRPr sz="2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sv-SE" dirty="0" err="1"/>
              <a:t>Headline</a:t>
            </a:r>
            <a:endParaRPr lang="en-US" dirty="0"/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E0B3BE9B-865B-C441-8661-6F5C5AFCC2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9839" y="1504782"/>
            <a:ext cx="6891111" cy="4404710"/>
          </a:xfrm>
          <a:prstGeom prst="rect">
            <a:avLst/>
          </a:prstGeom>
        </p:spPr>
        <p:txBody>
          <a:bodyPr lIns="0" bIns="46800"/>
          <a:lstStyle>
            <a:lvl1pPr marL="0" indent="0">
              <a:lnSpc>
                <a:spcPts val="24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800" b="0" i="0" kern="1200" smtClean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20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6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16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519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Pream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46E8C88-0038-B340-8802-7E842DA51D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839" y="759755"/>
            <a:ext cx="10674441" cy="733379"/>
          </a:xfrm>
          <a:prstGeom prst="rect">
            <a:avLst/>
          </a:prstGeom>
        </p:spPr>
        <p:txBody>
          <a:bodyPr lIns="0" tIns="0"/>
          <a:lstStyle>
            <a:lvl1pPr>
              <a:lnSpc>
                <a:spcPct val="100000"/>
              </a:lnSpc>
              <a:defRPr sz="2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sv-SE" dirty="0" err="1"/>
              <a:t>Headline</a:t>
            </a:r>
            <a:endParaRPr lang="en-US" dirty="0"/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E0B3BE9B-865B-C441-8661-6F5C5AFCC2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839" y="1504782"/>
            <a:ext cx="7824561" cy="984215"/>
          </a:xfrm>
          <a:prstGeom prst="rect">
            <a:avLst/>
          </a:prstGeom>
        </p:spPr>
        <p:txBody>
          <a:bodyPr lIns="0" bIns="46800"/>
          <a:lstStyle>
            <a:lvl1pPr marL="0" indent="0">
              <a:lnSpc>
                <a:spcPts val="24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800" b="0" i="0" kern="1200" smtClean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20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6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16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Preamble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B83B55F-0028-E34A-97EC-34D6FBD7FA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839" y="2675467"/>
            <a:ext cx="7824561" cy="3422778"/>
          </a:xfrm>
          <a:prstGeom prst="rect">
            <a:avLst/>
          </a:prstGeom>
        </p:spPr>
        <p:txBody>
          <a:bodyPr lIns="0" bIns="46800"/>
          <a:lstStyle>
            <a:lvl1pPr marL="0" indent="0">
              <a:lnSpc>
                <a:spcPts val="20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600" b="0" i="0" kern="1200" smtClean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8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16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Body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5053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46E8C88-0038-B340-8802-7E842DA51D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839" y="759755"/>
            <a:ext cx="10772324" cy="733379"/>
          </a:xfrm>
          <a:prstGeom prst="rect">
            <a:avLst/>
          </a:prstGeom>
        </p:spPr>
        <p:txBody>
          <a:bodyPr lIns="0" tIns="0"/>
          <a:lstStyle>
            <a:lvl1pPr>
              <a:lnSpc>
                <a:spcPct val="100000"/>
              </a:lnSpc>
              <a:defRPr sz="2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sv-SE" dirty="0" err="1"/>
              <a:t>Headline</a:t>
            </a:r>
            <a:endParaRPr lang="en-US" dirty="0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DE9543BC-C233-6F4B-B267-F15EDBCC5A4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9840" y="1504782"/>
            <a:ext cx="5216398" cy="4398812"/>
          </a:xfrm>
          <a:prstGeom prst="rect">
            <a:avLst/>
          </a:prstGeom>
        </p:spPr>
        <p:txBody>
          <a:bodyPr lIns="0" bIns="46800"/>
          <a:lstStyle>
            <a:lvl1pPr marL="0" indent="0">
              <a:lnSpc>
                <a:spcPts val="20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600" b="0" i="0" kern="1200" smtClean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8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16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52432CF5-A809-704A-9032-A88F72A52A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80906" y="1504782"/>
            <a:ext cx="5216398" cy="4398812"/>
          </a:xfrm>
          <a:prstGeom prst="rect">
            <a:avLst/>
          </a:prstGeom>
        </p:spPr>
        <p:txBody>
          <a:bodyPr lIns="0" bIns="46800"/>
          <a:lstStyle>
            <a:lvl1pPr marL="0" indent="0">
              <a:lnSpc>
                <a:spcPts val="20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600" b="0" i="0" kern="1200" smtClean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8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16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661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Preamble &amp;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46E8C88-0038-B340-8802-7E842DA51D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839" y="759756"/>
            <a:ext cx="10940985" cy="558906"/>
          </a:xfrm>
          <a:prstGeom prst="rect">
            <a:avLst/>
          </a:prstGeom>
        </p:spPr>
        <p:txBody>
          <a:bodyPr lIns="0" tIns="0"/>
          <a:lstStyle>
            <a:lvl1pPr>
              <a:lnSpc>
                <a:spcPct val="100000"/>
              </a:lnSpc>
              <a:defRPr sz="2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sv-SE" dirty="0" err="1"/>
              <a:t>Insert</a:t>
            </a:r>
            <a:r>
              <a:rPr lang="sv-SE" dirty="0"/>
              <a:t> </a:t>
            </a:r>
            <a:r>
              <a:rPr lang="sv-SE" dirty="0" err="1"/>
              <a:t>headline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05DF90-5754-AF45-9A85-E56601EC00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92988" y="1557338"/>
            <a:ext cx="4799012" cy="4346257"/>
          </a:xfrm>
          <a:prstGeom prst="rect">
            <a:avLst/>
          </a:prstGeom>
          <a:solidFill>
            <a:schemeClr val="bg1"/>
          </a:solidFill>
          <a:effectLst>
            <a:outerShdw blurRad="2540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en-GB" dirty="0"/>
              <a:t>Add image</a:t>
            </a:r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7D1C0D1-139D-5D4C-AC8C-3A51A3E780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9839" y="1318662"/>
            <a:ext cx="6466317" cy="1170336"/>
          </a:xfrm>
          <a:prstGeom prst="rect">
            <a:avLst/>
          </a:prstGeom>
        </p:spPr>
        <p:txBody>
          <a:bodyPr lIns="0" bIns="46800"/>
          <a:lstStyle>
            <a:lvl1pPr marL="0" indent="0">
              <a:lnSpc>
                <a:spcPts val="24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800" b="0" i="0" kern="1200" smtClean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20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6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16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09C3E130-4FB0-D047-A74A-4336FBBE42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9839" y="2590800"/>
            <a:ext cx="6466317" cy="3312794"/>
          </a:xfrm>
          <a:prstGeom prst="rect">
            <a:avLst/>
          </a:prstGeom>
        </p:spPr>
        <p:txBody>
          <a:bodyPr lIns="0" bIns="46800"/>
          <a:lstStyle>
            <a:lvl1pPr marL="0" indent="0">
              <a:lnSpc>
                <a:spcPts val="20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600" b="0" i="0" kern="1200" smtClean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8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16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33494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46E8C88-0038-B340-8802-7E842DA51D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839" y="759756"/>
            <a:ext cx="10786179" cy="558906"/>
          </a:xfrm>
          <a:prstGeom prst="rect">
            <a:avLst/>
          </a:prstGeom>
        </p:spPr>
        <p:txBody>
          <a:bodyPr lIns="0" tIns="0"/>
          <a:lstStyle>
            <a:lvl1pPr>
              <a:lnSpc>
                <a:spcPct val="100000"/>
              </a:lnSpc>
              <a:defRPr sz="2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sv-SE" dirty="0" err="1"/>
              <a:t>Insert</a:t>
            </a:r>
            <a:r>
              <a:rPr lang="sv-SE" dirty="0"/>
              <a:t> </a:t>
            </a:r>
            <a:r>
              <a:rPr lang="sv-SE" dirty="0" err="1"/>
              <a:t>headline</a:t>
            </a:r>
            <a:endParaRPr lang="en-US" dirty="0"/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9FEA774B-69A2-E74F-A305-274379E8320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94508" y="1318662"/>
            <a:ext cx="4101510" cy="326913"/>
          </a:xfrm>
          <a:prstGeom prst="rect">
            <a:avLst/>
          </a:prstGeom>
        </p:spPr>
        <p:txBody>
          <a:bodyPr lIns="0" bIns="46800"/>
          <a:lstStyle>
            <a:lvl1pPr marL="0" indent="0" algn="l">
              <a:lnSpc>
                <a:spcPts val="18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200" b="0" i="0" kern="1200" spc="600" smtClean="0">
                <a:solidFill>
                  <a:schemeClr val="accent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0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4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SUBHEADLINE</a:t>
            </a:r>
          </a:p>
        </p:txBody>
      </p:sp>
      <p:sp>
        <p:nvSpPr>
          <p:cNvPr id="11" name="Platshållare för text 4">
            <a:extLst>
              <a:ext uri="{FF2B5EF4-FFF2-40B4-BE49-F238E27FC236}">
                <a16:creationId xmlns:a16="http://schemas.microsoft.com/office/drawing/2014/main" id="{DFE16E7D-DF3E-BF4D-8066-43A0BD49D7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9839" y="1318662"/>
            <a:ext cx="6466317" cy="1170336"/>
          </a:xfrm>
          <a:prstGeom prst="rect">
            <a:avLst/>
          </a:prstGeom>
        </p:spPr>
        <p:txBody>
          <a:bodyPr lIns="0" bIns="46800"/>
          <a:lstStyle>
            <a:lvl1pPr marL="0" indent="0">
              <a:lnSpc>
                <a:spcPts val="24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800" b="0" i="0" kern="1200" smtClean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20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6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16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2" name="Platshållare för text 4">
            <a:extLst>
              <a:ext uri="{FF2B5EF4-FFF2-40B4-BE49-F238E27FC236}">
                <a16:creationId xmlns:a16="http://schemas.microsoft.com/office/drawing/2014/main" id="{F428D238-D7C6-AC4C-948C-D4A07221B6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9839" y="2488997"/>
            <a:ext cx="6466317" cy="3414597"/>
          </a:xfrm>
          <a:prstGeom prst="rect">
            <a:avLst/>
          </a:prstGeom>
        </p:spPr>
        <p:txBody>
          <a:bodyPr lIns="0" bIns="46800"/>
          <a:lstStyle>
            <a:lvl1pPr marL="0" indent="0">
              <a:lnSpc>
                <a:spcPts val="20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600" b="0" i="0" kern="1200" smtClean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8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16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23E82A76-1E1A-8342-B6FE-394BA8654E4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394507" y="1645575"/>
            <a:ext cx="4101509" cy="4258019"/>
          </a:xfrm>
          <a:prstGeom prst="rect">
            <a:avLst/>
          </a:prstGeom>
        </p:spPr>
        <p:txBody>
          <a:bodyPr lIns="0" bIns="46800"/>
          <a:lstStyle>
            <a:lvl1pPr marL="0" indent="0">
              <a:lnSpc>
                <a:spcPts val="20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600" b="0" i="0" kern="1200" smtClean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8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16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2908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C0EA27-015F-404B-AD27-B44B84DE6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574" y="152400"/>
            <a:ext cx="11880851" cy="6553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46E8C88-0038-B340-8802-7E842DA51D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1944915"/>
            <a:ext cx="10801350" cy="2293255"/>
          </a:xfrm>
          <a:prstGeom prst="rect">
            <a:avLst/>
          </a:prstGeom>
        </p:spPr>
        <p:txBody>
          <a:bodyPr lIns="0" tIns="0" anchor="ctr"/>
          <a:lstStyle>
            <a:lvl1pPr algn="ctr">
              <a:lnSpc>
                <a:spcPct val="100000"/>
              </a:lnSpc>
              <a:defRPr sz="2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sv-SE" dirty="0" err="1"/>
              <a:t>Insert</a:t>
            </a:r>
            <a:r>
              <a:rPr lang="sv-SE" dirty="0"/>
              <a:t> </a:t>
            </a:r>
            <a:r>
              <a:rPr lang="sv-SE" dirty="0" err="1"/>
              <a:t>quote</a:t>
            </a:r>
            <a:endParaRPr lang="en-US" dirty="0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1F9B9A07-6B4D-EF4E-BD1B-C6822066D0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4916" y="4414661"/>
            <a:ext cx="4102167" cy="389568"/>
          </a:xfrm>
          <a:prstGeom prst="rect">
            <a:avLst/>
          </a:prstGeom>
        </p:spPr>
        <p:txBody>
          <a:bodyPr lIns="0" bIns="46800"/>
          <a:lstStyle>
            <a:lvl1pPr marL="0" indent="0" algn="ctr">
              <a:lnSpc>
                <a:spcPts val="18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sv-SE" sz="2000" b="0" i="1" kern="1200" smtClean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0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6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4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DEA4D61-42AF-A741-90D2-C5ADAD5814F7}"/>
              </a:ext>
            </a:extLst>
          </p:cNvPr>
          <p:cNvSpPr txBox="1">
            <a:spLocks/>
          </p:cNvSpPr>
          <p:nvPr userDrawn="1"/>
        </p:nvSpPr>
        <p:spPr>
          <a:xfrm>
            <a:off x="11030089" y="5994150"/>
            <a:ext cx="824298" cy="54117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8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00" kern="1200">
                <a:noFill/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65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108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51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94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38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81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24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67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269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F31BB91-FB7A-C146-A906-CAB573C948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759756"/>
            <a:ext cx="10752666" cy="558906"/>
          </a:xfrm>
          <a:prstGeom prst="rect">
            <a:avLst/>
          </a:prstGeom>
        </p:spPr>
        <p:txBody>
          <a:bodyPr lIns="0" tIns="0"/>
          <a:lstStyle>
            <a:lvl1pPr>
              <a:lnSpc>
                <a:spcPct val="100000"/>
              </a:lnSpc>
              <a:defRPr sz="2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sv-SE" dirty="0" err="1"/>
              <a:t>Insert</a:t>
            </a:r>
            <a:r>
              <a:rPr lang="sv-SE" dirty="0"/>
              <a:t> </a:t>
            </a:r>
            <a:r>
              <a:rPr lang="sv-SE" dirty="0" err="1"/>
              <a:t>headline</a:t>
            </a:r>
            <a:endParaRPr lang="en-US" dirty="0"/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2E16E24D-6698-F845-ACA8-6008B90B5E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9182" y="1318662"/>
            <a:ext cx="3354161" cy="357845"/>
          </a:xfrm>
          <a:prstGeom prst="rect">
            <a:avLst/>
          </a:prstGeom>
        </p:spPr>
        <p:txBody>
          <a:bodyPr lIns="0" bIns="46800"/>
          <a:lstStyle>
            <a:lvl1pPr marL="0" indent="0" algn="l">
              <a:lnSpc>
                <a:spcPts val="18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200" b="0" i="0" kern="1200" spc="600" smtClean="0">
                <a:solidFill>
                  <a:schemeClr val="accent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0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4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SUBHEADLINE</a:t>
            </a:r>
          </a:p>
        </p:txBody>
      </p:sp>
      <p:sp>
        <p:nvSpPr>
          <p:cNvPr id="12" name="Platshållare för text 4">
            <a:extLst>
              <a:ext uri="{FF2B5EF4-FFF2-40B4-BE49-F238E27FC236}">
                <a16:creationId xmlns:a16="http://schemas.microsoft.com/office/drawing/2014/main" id="{78C75234-DEDA-BD48-B1FA-20FC7BF9F86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01506" y="1318662"/>
            <a:ext cx="3354161" cy="357845"/>
          </a:xfrm>
          <a:prstGeom prst="rect">
            <a:avLst/>
          </a:prstGeom>
        </p:spPr>
        <p:txBody>
          <a:bodyPr lIns="0" bIns="46800"/>
          <a:lstStyle>
            <a:lvl1pPr marL="0" indent="0" algn="l">
              <a:lnSpc>
                <a:spcPts val="18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200" b="0" i="0" kern="1200" spc="600" smtClean="0">
                <a:solidFill>
                  <a:schemeClr val="accent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0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4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SUBHEADLINE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56593AC1-EB7A-A949-BCCF-892865B2307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93830" y="1318662"/>
            <a:ext cx="3354161" cy="357845"/>
          </a:xfrm>
          <a:prstGeom prst="rect">
            <a:avLst/>
          </a:prstGeom>
        </p:spPr>
        <p:txBody>
          <a:bodyPr lIns="0" bIns="46800"/>
          <a:lstStyle>
            <a:lvl1pPr marL="0" indent="0" algn="l">
              <a:lnSpc>
                <a:spcPts val="18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200" b="0" i="0" kern="1200" spc="600" smtClean="0">
                <a:solidFill>
                  <a:schemeClr val="accent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0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4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SUBHEADLINE</a:t>
            </a:r>
          </a:p>
        </p:txBody>
      </p:sp>
      <p:sp>
        <p:nvSpPr>
          <p:cNvPr id="11" name="Platshållare för text 4">
            <a:extLst>
              <a:ext uri="{FF2B5EF4-FFF2-40B4-BE49-F238E27FC236}">
                <a16:creationId xmlns:a16="http://schemas.microsoft.com/office/drawing/2014/main" id="{2FF497BA-3B57-324A-BD58-7B8D5438C9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9840" y="1676507"/>
            <a:ext cx="3353504" cy="4245087"/>
          </a:xfrm>
          <a:prstGeom prst="rect">
            <a:avLst/>
          </a:prstGeom>
        </p:spPr>
        <p:txBody>
          <a:bodyPr lIns="0" bIns="46800"/>
          <a:lstStyle>
            <a:lvl1pPr marL="0" indent="0">
              <a:lnSpc>
                <a:spcPts val="20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600" b="0" i="0" kern="1200" smtClean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8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16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4" name="Platshållare för text 4">
            <a:extLst>
              <a:ext uri="{FF2B5EF4-FFF2-40B4-BE49-F238E27FC236}">
                <a16:creationId xmlns:a16="http://schemas.microsoft.com/office/drawing/2014/main" id="{FD61AE4E-1404-4B44-9A06-6CC439246C8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02385" y="1676507"/>
            <a:ext cx="3353504" cy="4245087"/>
          </a:xfrm>
          <a:prstGeom prst="rect">
            <a:avLst/>
          </a:prstGeom>
        </p:spPr>
        <p:txBody>
          <a:bodyPr lIns="0" bIns="46800"/>
          <a:lstStyle>
            <a:lvl1pPr marL="0" indent="0">
              <a:lnSpc>
                <a:spcPts val="20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600" b="0" i="0" kern="1200" smtClean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8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16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45D26918-220D-C04B-A295-CDA13554B54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089107" y="1676507"/>
            <a:ext cx="3353504" cy="4245087"/>
          </a:xfrm>
          <a:prstGeom prst="rect">
            <a:avLst/>
          </a:prstGeom>
        </p:spPr>
        <p:txBody>
          <a:bodyPr lIns="0" bIns="46800"/>
          <a:lstStyle>
            <a:lvl1pPr marL="0" indent="0">
              <a:lnSpc>
                <a:spcPts val="20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600" b="0" i="0" kern="1200" smtClean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8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16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3941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Mob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46E8C88-0038-B340-8802-7E842DA51D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839" y="759756"/>
            <a:ext cx="10160091" cy="558906"/>
          </a:xfrm>
          <a:prstGeom prst="rect">
            <a:avLst/>
          </a:prstGeom>
        </p:spPr>
        <p:txBody>
          <a:bodyPr lIns="0" tIns="0"/>
          <a:lstStyle>
            <a:lvl1pPr>
              <a:lnSpc>
                <a:spcPct val="100000"/>
              </a:lnSpc>
              <a:defRPr sz="2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sv-SE" dirty="0" err="1"/>
              <a:t>Insert</a:t>
            </a:r>
            <a:r>
              <a:rPr lang="sv-SE" dirty="0"/>
              <a:t> </a:t>
            </a:r>
            <a:r>
              <a:rPr lang="sv-SE" dirty="0" err="1"/>
              <a:t>headline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05DF90-5754-AF45-9A85-E56601EC00E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520940" y="1318663"/>
            <a:ext cx="3348990" cy="5539338"/>
          </a:xfrm>
          <a:prstGeom prst="rect">
            <a:avLst/>
          </a:prstGeom>
          <a:solidFill>
            <a:schemeClr val="bg1"/>
          </a:solidFill>
          <a:effectLst>
            <a:outerShdw blurRad="2540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en-GB" dirty="0"/>
              <a:t>Add image</a:t>
            </a:r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2748470F-2840-C54E-AC2E-B89CFBF65D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9839" y="1318662"/>
            <a:ext cx="6466317" cy="4584932"/>
          </a:xfrm>
          <a:prstGeom prst="rect">
            <a:avLst/>
          </a:prstGeom>
        </p:spPr>
        <p:txBody>
          <a:bodyPr lIns="0" bIns="46800"/>
          <a:lstStyle>
            <a:lvl1pPr marL="0" indent="0">
              <a:lnSpc>
                <a:spcPts val="20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600" b="0" i="0" kern="1200" smtClean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8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16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563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DF9B14-6C59-9840-9F9E-6264F0BCE4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9290" y="149290"/>
            <a:ext cx="11905861" cy="658119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C5632F9-4BA3-47DC-93E1-74E27FDB68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839" y="759756"/>
            <a:ext cx="6466317" cy="577850"/>
          </a:xfrm>
          <a:prstGeom prst="rect">
            <a:avLst/>
          </a:prstGeom>
        </p:spPr>
        <p:txBody>
          <a:bodyPr lIns="0" tIns="0"/>
          <a:lstStyle>
            <a:lvl1pPr>
              <a:lnSpc>
                <a:spcPct val="100000"/>
              </a:lnSpc>
              <a:defRPr sz="2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sv-SE" dirty="0"/>
              <a:t>Agenda </a:t>
            </a:r>
            <a:r>
              <a:rPr lang="sv-SE" dirty="0" err="1"/>
              <a:t>title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6AB2CB3-4876-48B5-825E-6387087067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9839" y="1647825"/>
            <a:ext cx="6466317" cy="3676650"/>
          </a:xfrm>
          <a:prstGeom prst="rect">
            <a:avLst/>
          </a:prstGeom>
        </p:spPr>
        <p:txBody>
          <a:bodyPr lIns="0" bIns="46800"/>
          <a:lstStyle>
            <a:lvl1pPr marL="457200" indent="-457200">
              <a:lnSpc>
                <a:spcPts val="18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AutoNum type="arabicPeriod"/>
              <a:defRPr lang="sv-SE" sz="1600" b="0" kern="1200" smtClean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571500" indent="-342900">
              <a:lnSpc>
                <a:spcPts val="1000"/>
              </a:lnSpc>
              <a:spcAft>
                <a:spcPts val="1400"/>
              </a:spcAft>
              <a:buClr>
                <a:schemeClr val="accent1"/>
              </a:buClr>
              <a:buFont typeface="+mj-lt"/>
              <a:buAutoNum type="alphaUcPeriod"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707231" indent="-342900" algn="l">
              <a:lnSpc>
                <a:spcPts val="400"/>
              </a:lnSpc>
              <a:spcAft>
                <a:spcPts val="1400"/>
              </a:spcAft>
              <a:buClr>
                <a:schemeClr val="accent1"/>
              </a:buClr>
              <a:buFont typeface="+mj-lt"/>
              <a:buAutoNum type="alphaUcPeriod"/>
              <a:tabLst/>
              <a:defRPr sz="1200" b="0" i="0">
                <a:solidFill>
                  <a:schemeClr val="tx2"/>
                </a:solidFill>
                <a:latin typeface="Avenir Next LT Pro" panose="020B0504020202020204" pitchFamily="34" charset="77"/>
              </a:defRPr>
            </a:lvl3pPr>
            <a:lvl4pPr marL="1714432" indent="-342900">
              <a:buClr>
                <a:schemeClr val="accent1"/>
              </a:buClr>
              <a:buFont typeface="+mj-lt"/>
              <a:buAutoNum type="alphaUcPeriod"/>
              <a:defRPr sz="1400">
                <a:solidFill>
                  <a:schemeClr val="tx2"/>
                </a:solidFill>
              </a:defRPr>
            </a:lvl4pPr>
            <a:lvl5pPr marL="2171873" indent="-342900">
              <a:buFont typeface="+mj-lt"/>
              <a:buAutoNum type="alphaUcPeriod"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65BFA0A1-548F-D84F-A3E1-13906FCF515A}"/>
              </a:ext>
            </a:extLst>
          </p:cNvPr>
          <p:cNvSpPr txBox="1">
            <a:spLocks/>
          </p:cNvSpPr>
          <p:nvPr userDrawn="1"/>
        </p:nvSpPr>
        <p:spPr>
          <a:xfrm>
            <a:off x="11030089" y="5994150"/>
            <a:ext cx="824298" cy="54117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8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00" kern="1200">
                <a:noFill/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65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108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51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94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38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81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24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67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018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/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05DF90-5754-AF45-9A85-E56601EC00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09838" y="0"/>
            <a:ext cx="5081361" cy="6129338"/>
          </a:xfrm>
          <a:prstGeom prst="rect">
            <a:avLst/>
          </a:prstGeom>
          <a:solidFill>
            <a:schemeClr val="bg1"/>
          </a:solidFill>
          <a:effectLst>
            <a:outerShdw blurRad="2540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en-GB" dirty="0"/>
              <a:t>Add image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45A75D5-B60E-1B48-BCEE-3BAD55CA69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1" y="759756"/>
            <a:ext cx="5405414" cy="558906"/>
          </a:xfrm>
          <a:prstGeom prst="rect">
            <a:avLst/>
          </a:prstGeom>
        </p:spPr>
        <p:txBody>
          <a:bodyPr lIns="0" tIns="0"/>
          <a:lstStyle>
            <a:lvl1pPr>
              <a:lnSpc>
                <a:spcPct val="100000"/>
              </a:lnSpc>
              <a:defRPr sz="2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sv-SE" dirty="0" err="1"/>
              <a:t>Insert</a:t>
            </a:r>
            <a:r>
              <a:rPr lang="sv-SE" dirty="0"/>
              <a:t> </a:t>
            </a:r>
            <a:r>
              <a:rPr lang="sv-SE" dirty="0" err="1"/>
              <a:t>headline</a:t>
            </a:r>
            <a:endParaRPr lang="en-US" dirty="0"/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CDA8BC71-A234-B249-8381-763204F371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1" y="1318661"/>
            <a:ext cx="5405414" cy="4362471"/>
          </a:xfrm>
          <a:prstGeom prst="rect">
            <a:avLst/>
          </a:prstGeom>
        </p:spPr>
        <p:txBody>
          <a:bodyPr lIns="0" bIns="46800"/>
          <a:lstStyle>
            <a:lvl1pPr marL="0" indent="0">
              <a:lnSpc>
                <a:spcPts val="20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600" b="0" i="0" kern="1200" smtClean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8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16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5605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46E8C88-0038-B340-8802-7E842DA51D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839" y="759756"/>
            <a:ext cx="10772321" cy="558906"/>
          </a:xfrm>
          <a:prstGeom prst="rect">
            <a:avLst/>
          </a:prstGeom>
        </p:spPr>
        <p:txBody>
          <a:bodyPr lIns="0" tIns="0"/>
          <a:lstStyle>
            <a:lvl1pPr>
              <a:lnSpc>
                <a:spcPct val="100000"/>
              </a:lnSpc>
              <a:defRPr sz="2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sv-SE" dirty="0" err="1"/>
              <a:t>Teamslide</a:t>
            </a:r>
            <a:r>
              <a:rPr lang="sv-SE" dirty="0"/>
              <a:t> </a:t>
            </a:r>
            <a:r>
              <a:rPr lang="sv-SE" dirty="0" err="1"/>
              <a:t>headline</a:t>
            </a:r>
            <a:endParaRPr lang="en-US" dirty="0"/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E0B3BE9B-865B-C441-8661-6F5C5AFCC2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840" y="4281715"/>
            <a:ext cx="2294618" cy="302317"/>
          </a:xfrm>
          <a:prstGeom prst="rect">
            <a:avLst/>
          </a:prstGeom>
        </p:spPr>
        <p:txBody>
          <a:bodyPr lIns="0" bIns="46800"/>
          <a:lstStyle>
            <a:lvl1pPr marL="0" indent="0" algn="ctr">
              <a:lnSpc>
                <a:spcPts val="18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800" b="1" i="0" kern="1200" smtClean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0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4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05DF90-5754-AF45-9A85-E56601EC00E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05245" y="2230871"/>
            <a:ext cx="2299212" cy="1871662"/>
          </a:xfrm>
          <a:prstGeom prst="rect">
            <a:avLst/>
          </a:prstGeom>
          <a:solidFill>
            <a:schemeClr val="bg1"/>
          </a:solidFill>
          <a:effectLst>
            <a:outerShdw blurRad="2540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en-GB" dirty="0"/>
              <a:t>Add image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40C4AD1-231B-554B-8391-BD79D88CC02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563165" y="2230871"/>
            <a:ext cx="2299212" cy="1871662"/>
          </a:xfrm>
          <a:prstGeom prst="rect">
            <a:avLst/>
          </a:prstGeom>
          <a:solidFill>
            <a:schemeClr val="bg1"/>
          </a:solidFill>
          <a:effectLst>
            <a:outerShdw blurRad="2540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en-GB" dirty="0"/>
              <a:t>Add image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D989E3-DEDB-C146-AB45-5DD04531904D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329624" y="2230871"/>
            <a:ext cx="2299212" cy="1871662"/>
          </a:xfrm>
          <a:prstGeom prst="rect">
            <a:avLst/>
          </a:prstGeom>
          <a:solidFill>
            <a:schemeClr val="bg1"/>
          </a:solidFill>
          <a:effectLst>
            <a:outerShdw blurRad="2540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en-GB" dirty="0"/>
              <a:t>Add image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7CF312A-D427-914D-8B07-AEBB12790636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187543" y="2230871"/>
            <a:ext cx="2299212" cy="1871662"/>
          </a:xfrm>
          <a:prstGeom prst="rect">
            <a:avLst/>
          </a:prstGeom>
          <a:solidFill>
            <a:schemeClr val="bg1"/>
          </a:solidFill>
          <a:effectLst>
            <a:outerShdw blurRad="2540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en-GB" dirty="0"/>
              <a:t>Add image</a:t>
            </a:r>
          </a:p>
        </p:txBody>
      </p:sp>
      <p:sp>
        <p:nvSpPr>
          <p:cNvPr id="11" name="Platshållare för text 4">
            <a:extLst>
              <a:ext uri="{FF2B5EF4-FFF2-40B4-BE49-F238E27FC236}">
                <a16:creationId xmlns:a16="http://schemas.microsoft.com/office/drawing/2014/main" id="{B3E9E80C-8D64-F74B-8F3E-F6A99C5DB05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3165" y="4281715"/>
            <a:ext cx="2294618" cy="302317"/>
          </a:xfrm>
          <a:prstGeom prst="rect">
            <a:avLst/>
          </a:prstGeom>
        </p:spPr>
        <p:txBody>
          <a:bodyPr lIns="0" bIns="46800"/>
          <a:lstStyle>
            <a:lvl1pPr marL="0" indent="0" algn="ctr">
              <a:lnSpc>
                <a:spcPts val="18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800" b="1" i="0" kern="1200" smtClean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0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4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76906F73-CAB7-D24F-B63E-6C23099A6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34218" y="4281715"/>
            <a:ext cx="2294618" cy="302317"/>
          </a:xfrm>
          <a:prstGeom prst="rect">
            <a:avLst/>
          </a:prstGeom>
        </p:spPr>
        <p:txBody>
          <a:bodyPr lIns="0" bIns="46800"/>
          <a:lstStyle>
            <a:lvl1pPr marL="0" indent="0" algn="ctr">
              <a:lnSpc>
                <a:spcPts val="18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800" b="1" i="0" kern="1200" smtClean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0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4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C9A0C43C-62F0-BF4F-8137-A6F8E6C286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87542" y="4281715"/>
            <a:ext cx="2294618" cy="302317"/>
          </a:xfrm>
          <a:prstGeom prst="rect">
            <a:avLst/>
          </a:prstGeom>
        </p:spPr>
        <p:txBody>
          <a:bodyPr lIns="0" bIns="46800"/>
          <a:lstStyle>
            <a:lvl1pPr marL="0" indent="0" algn="ctr">
              <a:lnSpc>
                <a:spcPts val="18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800" b="1" i="0" kern="1200" smtClean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0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4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Platshållare för text 4">
            <a:extLst>
              <a:ext uri="{FF2B5EF4-FFF2-40B4-BE49-F238E27FC236}">
                <a16:creationId xmlns:a16="http://schemas.microsoft.com/office/drawing/2014/main" id="{F04989BF-DBAF-AE42-9F73-CB8648F805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9840" y="4601371"/>
            <a:ext cx="2294618" cy="357844"/>
          </a:xfrm>
          <a:prstGeom prst="rect">
            <a:avLst/>
          </a:prstGeom>
        </p:spPr>
        <p:txBody>
          <a:bodyPr lIns="0" bIns="46800"/>
          <a:lstStyle>
            <a:lvl1pPr marL="0" indent="0" algn="ctr">
              <a:lnSpc>
                <a:spcPts val="18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200" b="0" i="0" kern="1200" spc="600" smtClean="0">
                <a:solidFill>
                  <a:schemeClr val="accent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0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4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Platshållare för text 4">
            <a:extLst>
              <a:ext uri="{FF2B5EF4-FFF2-40B4-BE49-F238E27FC236}">
                <a16:creationId xmlns:a16="http://schemas.microsoft.com/office/drawing/2014/main" id="{752C6B78-9FB1-7D4B-BAA4-78BC5EA5BD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63165" y="4601371"/>
            <a:ext cx="2294618" cy="357844"/>
          </a:xfrm>
          <a:prstGeom prst="rect">
            <a:avLst/>
          </a:prstGeom>
        </p:spPr>
        <p:txBody>
          <a:bodyPr lIns="0" bIns="46800"/>
          <a:lstStyle>
            <a:lvl1pPr marL="0" indent="0" algn="ctr">
              <a:lnSpc>
                <a:spcPts val="18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200" b="0" i="0" kern="1200" spc="600" smtClean="0">
                <a:solidFill>
                  <a:schemeClr val="accent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0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4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Platshållare för text 4">
            <a:extLst>
              <a:ext uri="{FF2B5EF4-FFF2-40B4-BE49-F238E27FC236}">
                <a16:creationId xmlns:a16="http://schemas.microsoft.com/office/drawing/2014/main" id="{08EB73BD-58F7-BE49-B220-D5D7C43420C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34218" y="4601371"/>
            <a:ext cx="2294618" cy="357844"/>
          </a:xfrm>
          <a:prstGeom prst="rect">
            <a:avLst/>
          </a:prstGeom>
        </p:spPr>
        <p:txBody>
          <a:bodyPr lIns="0" bIns="46800"/>
          <a:lstStyle>
            <a:lvl1pPr marL="0" indent="0" algn="ctr">
              <a:lnSpc>
                <a:spcPts val="18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200" b="0" i="0" kern="1200" spc="600" smtClean="0">
                <a:solidFill>
                  <a:schemeClr val="accent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0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4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Platshållare för text 4">
            <a:extLst>
              <a:ext uri="{FF2B5EF4-FFF2-40B4-BE49-F238E27FC236}">
                <a16:creationId xmlns:a16="http://schemas.microsoft.com/office/drawing/2014/main" id="{ACE49801-F1C6-4945-BA13-73742725A10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87542" y="4601371"/>
            <a:ext cx="2294618" cy="357844"/>
          </a:xfrm>
          <a:prstGeom prst="rect">
            <a:avLst/>
          </a:prstGeom>
        </p:spPr>
        <p:txBody>
          <a:bodyPr lIns="0" bIns="46800"/>
          <a:lstStyle>
            <a:lvl1pPr marL="0" indent="0" algn="ctr">
              <a:lnSpc>
                <a:spcPts val="18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200" b="0" i="0" kern="1200" spc="600" smtClean="0">
                <a:solidFill>
                  <a:schemeClr val="accent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0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4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4523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/>
      <p:bldP spid="6" grpId="0" animBg="1"/>
      <p:bldP spid="7" grpId="0" animBg="1"/>
      <p:bldP spid="10" grpId="0" animBg="1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579286-A3D3-4947-BE98-3EDD09EFEF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575" y="152400"/>
            <a:ext cx="11880850" cy="65532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F31BB91-FB7A-C146-A906-CAB573C948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839" y="759756"/>
            <a:ext cx="11079843" cy="558906"/>
          </a:xfrm>
          <a:prstGeom prst="rect">
            <a:avLst/>
          </a:prstGeom>
        </p:spPr>
        <p:txBody>
          <a:bodyPr lIns="0" tIns="0"/>
          <a:lstStyle>
            <a:lvl1pPr>
              <a:lnSpc>
                <a:spcPct val="100000"/>
              </a:lnSpc>
              <a:defRPr sz="2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sv-SE" dirty="0" err="1"/>
              <a:t>Insert</a:t>
            </a:r>
            <a:r>
              <a:rPr lang="sv-SE" dirty="0"/>
              <a:t> </a:t>
            </a:r>
            <a:r>
              <a:rPr lang="sv-SE" dirty="0" err="1"/>
              <a:t>name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FE23F41-B05A-794F-A108-66D4CA576A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9613" y="5300663"/>
            <a:ext cx="1235075" cy="1173162"/>
          </a:xfrm>
          <a:prstGeom prst="rect">
            <a:avLst/>
          </a:prstGeom>
          <a:solidFill>
            <a:schemeClr val="bg1"/>
          </a:solidFill>
          <a:effectLst>
            <a:outerShdw blurRad="2540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400" b="1" i="0">
                <a:solidFill>
                  <a:schemeClr val="accent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en-GB" dirty="0"/>
              <a:t>Add image</a:t>
            </a:r>
          </a:p>
        </p:txBody>
      </p:sp>
      <p:pic>
        <p:nvPicPr>
          <p:cNvPr id="13" name="Bildobjekt 14">
            <a:hlinkClick r:id="rId3"/>
            <a:extLst>
              <a:ext uri="{FF2B5EF4-FFF2-40B4-BE49-F238E27FC236}">
                <a16:creationId xmlns:a16="http://schemas.microsoft.com/office/drawing/2014/main" id="{DC0AE572-0169-F445-8567-06D47E7C05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454" y="6189617"/>
            <a:ext cx="284208" cy="2842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6AF501-6647-D44B-84FC-DEB2C6080093}"/>
              </a:ext>
            </a:extLst>
          </p:cNvPr>
          <p:cNvSpPr/>
          <p:nvPr userDrawn="1"/>
        </p:nvSpPr>
        <p:spPr>
          <a:xfrm>
            <a:off x="7881257" y="1331361"/>
            <a:ext cx="4155168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noFill/>
              </a:ln>
              <a:solidFill>
                <a:schemeClr val="bg1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12" name="Platshållare för text 4">
            <a:extLst>
              <a:ext uri="{FF2B5EF4-FFF2-40B4-BE49-F238E27FC236}">
                <a16:creationId xmlns:a16="http://schemas.microsoft.com/office/drawing/2014/main" id="{CF17FE25-2FDD-AD42-AA6B-F156C96682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9183" y="1318662"/>
            <a:ext cx="2294618" cy="357845"/>
          </a:xfrm>
          <a:prstGeom prst="rect">
            <a:avLst/>
          </a:prstGeom>
        </p:spPr>
        <p:txBody>
          <a:bodyPr lIns="0" bIns="46800"/>
          <a:lstStyle>
            <a:lvl1pPr marL="0" indent="0" algn="l">
              <a:lnSpc>
                <a:spcPts val="18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200" b="0" i="0" kern="1200" spc="600" smtClean="0">
                <a:solidFill>
                  <a:schemeClr val="accent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0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4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Platshållare för text 4">
            <a:extLst>
              <a:ext uri="{FF2B5EF4-FFF2-40B4-BE49-F238E27FC236}">
                <a16:creationId xmlns:a16="http://schemas.microsoft.com/office/drawing/2014/main" id="{36548D49-6B27-AB46-9144-8211983777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22237" y="6191004"/>
            <a:ext cx="2294618" cy="282822"/>
          </a:xfrm>
          <a:prstGeom prst="rect">
            <a:avLst/>
          </a:prstGeom>
        </p:spPr>
        <p:txBody>
          <a:bodyPr lIns="0" bIns="46800"/>
          <a:lstStyle>
            <a:lvl1pPr marL="0" indent="0" algn="l">
              <a:lnSpc>
                <a:spcPts val="18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200" b="0" i="0" kern="1200" spc="0" smtClean="0">
                <a:solidFill>
                  <a:schemeClr val="accent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0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4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LinkedIn URL</a:t>
            </a:r>
          </a:p>
        </p:txBody>
      </p:sp>
      <p:sp>
        <p:nvSpPr>
          <p:cNvPr id="14" name="Platshållare för text 4">
            <a:extLst>
              <a:ext uri="{FF2B5EF4-FFF2-40B4-BE49-F238E27FC236}">
                <a16:creationId xmlns:a16="http://schemas.microsoft.com/office/drawing/2014/main" id="{15F4B2E1-C6FF-AA44-889D-975240E3F9F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40497" y="1689907"/>
            <a:ext cx="3649185" cy="3947922"/>
          </a:xfrm>
          <a:prstGeom prst="rect">
            <a:avLst/>
          </a:prstGeom>
        </p:spPr>
        <p:txBody>
          <a:bodyPr lIns="0" bIns="46800"/>
          <a:lstStyle>
            <a:lvl1pPr marL="0" indent="0">
              <a:lnSpc>
                <a:spcPts val="20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600" b="0" i="0" kern="1200" smtClean="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8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4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16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4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79440B61-63C8-4446-988F-1CE22153AD9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09839" y="1689907"/>
            <a:ext cx="6466317" cy="3378981"/>
          </a:xfrm>
          <a:prstGeom prst="rect">
            <a:avLst/>
          </a:prstGeom>
        </p:spPr>
        <p:txBody>
          <a:bodyPr lIns="0" bIns="46800"/>
          <a:lstStyle>
            <a:lvl1pPr marL="0" indent="0">
              <a:lnSpc>
                <a:spcPts val="20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600" b="0" i="0" kern="1200" smtClean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8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16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3306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05DF90-5754-AF45-9A85-E56601EC00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07584" y="1667932"/>
            <a:ext cx="9376833" cy="5190068"/>
          </a:xfrm>
          <a:prstGeom prst="rect">
            <a:avLst/>
          </a:prstGeom>
          <a:solidFill>
            <a:schemeClr val="bg1"/>
          </a:solidFill>
          <a:effectLst>
            <a:outerShdw blurRad="2540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en-GB" dirty="0"/>
              <a:t>Add image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F4D922C-180F-204B-8788-1C78412D4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839" y="759756"/>
            <a:ext cx="11079843" cy="558906"/>
          </a:xfrm>
          <a:prstGeom prst="rect">
            <a:avLst/>
          </a:prstGeom>
        </p:spPr>
        <p:txBody>
          <a:bodyPr lIns="0" tIns="0"/>
          <a:lstStyle>
            <a:lvl1pPr>
              <a:lnSpc>
                <a:spcPct val="100000"/>
              </a:lnSpc>
              <a:defRPr sz="2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sv-SE" dirty="0" err="1"/>
              <a:t>Insert</a:t>
            </a:r>
            <a:r>
              <a:rPr lang="sv-SE" dirty="0"/>
              <a:t> </a:t>
            </a:r>
            <a:r>
              <a:rPr lang="sv-SE" dirty="0" err="1"/>
              <a:t>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47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05DF90-5754-AF45-9A85-E56601EC00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5575" y="152400"/>
            <a:ext cx="11880849" cy="6553200"/>
          </a:xfrm>
          <a:prstGeom prst="rect">
            <a:avLst/>
          </a:prstGeom>
          <a:solidFill>
            <a:schemeClr val="bg1"/>
          </a:solidFill>
          <a:effectLst>
            <a:outerShdw blurRad="2540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en-GB" dirty="0"/>
              <a:t>Add image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647E5F9-5397-2447-AC0B-33CBF42777D5}"/>
              </a:ext>
            </a:extLst>
          </p:cNvPr>
          <p:cNvSpPr txBox="1">
            <a:spLocks/>
          </p:cNvSpPr>
          <p:nvPr userDrawn="1"/>
        </p:nvSpPr>
        <p:spPr>
          <a:xfrm>
            <a:off x="11030089" y="5994150"/>
            <a:ext cx="824298" cy="54117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8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00" kern="1200">
                <a:noFill/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65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108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51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94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38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81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24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67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174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869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.7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C0EA27-015F-404B-AD27-B44B84DE6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574" y="152400"/>
            <a:ext cx="11880851" cy="6553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46E8C88-0038-B340-8802-7E842DA51D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1944915"/>
            <a:ext cx="10801350" cy="2293255"/>
          </a:xfrm>
          <a:prstGeom prst="rect">
            <a:avLst/>
          </a:prstGeom>
        </p:spPr>
        <p:txBody>
          <a:bodyPr lIns="0" tIns="0" anchor="ctr"/>
          <a:lstStyle>
            <a:lvl1pPr algn="ctr">
              <a:lnSpc>
                <a:spcPct val="100000"/>
              </a:lnSpc>
              <a:defRPr sz="3600" b="1" i="0">
                <a:solidFill>
                  <a:schemeClr val="tx1"/>
                </a:solidFill>
                <a:latin typeface="Avenir Next LT Pro Medium" panose="020B0504020202020204" pitchFamily="34" charset="77"/>
              </a:defRPr>
            </a:lvl1pPr>
          </a:lstStyle>
          <a:p>
            <a:r>
              <a:rPr lang="sv-SE" dirty="0" err="1"/>
              <a:t>Insert</a:t>
            </a:r>
            <a:r>
              <a:rPr lang="sv-SE" dirty="0"/>
              <a:t> </a:t>
            </a:r>
            <a:r>
              <a:rPr lang="sv-SE" dirty="0" err="1"/>
              <a:t>quote</a:t>
            </a:r>
            <a:endParaRPr lang="en-US" dirty="0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1F9B9A07-6B4D-EF4E-BD1B-C6822066D0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4916" y="4414661"/>
            <a:ext cx="4102167" cy="389568"/>
          </a:xfrm>
          <a:prstGeom prst="rect">
            <a:avLst/>
          </a:prstGeom>
        </p:spPr>
        <p:txBody>
          <a:bodyPr lIns="0" bIns="46800"/>
          <a:lstStyle>
            <a:lvl1pPr marL="0" indent="0" algn="ctr">
              <a:lnSpc>
                <a:spcPts val="18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sv-SE" sz="2000" b="0" i="1" kern="1200" smtClean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0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6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4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0" name="Platshållare för text 12">
            <a:extLst>
              <a:ext uri="{FF2B5EF4-FFF2-40B4-BE49-F238E27FC236}">
                <a16:creationId xmlns:a16="http://schemas.microsoft.com/office/drawing/2014/main" id="{A84DB454-CB38-7342-A608-E5F29C3BADB2}"/>
              </a:ext>
            </a:extLst>
          </p:cNvPr>
          <p:cNvSpPr txBox="1">
            <a:spLocks/>
          </p:cNvSpPr>
          <p:nvPr userDrawn="1"/>
        </p:nvSpPr>
        <p:spPr>
          <a:xfrm>
            <a:off x="11073996" y="6122314"/>
            <a:ext cx="664504" cy="364453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noFill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800"/>
              <a:t>.</a:t>
            </a:r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1681719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.5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46E8C88-0038-B340-8802-7E842DA51D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839" y="759756"/>
            <a:ext cx="6466317" cy="558906"/>
          </a:xfrm>
          <a:prstGeom prst="rect">
            <a:avLst/>
          </a:prstGeom>
        </p:spPr>
        <p:txBody>
          <a:bodyPr lIns="0" tIns="0"/>
          <a:lstStyle>
            <a:lvl1pPr>
              <a:lnSpc>
                <a:spcPct val="100000"/>
              </a:lnSpc>
              <a:defRPr sz="3600" b="1" i="0">
                <a:solidFill>
                  <a:schemeClr val="tx1"/>
                </a:solidFill>
                <a:latin typeface="Avenir Next LT Pro Medium" panose="020B0504020202020204" pitchFamily="34" charset="77"/>
              </a:defRPr>
            </a:lvl1pPr>
          </a:lstStyle>
          <a:p>
            <a:r>
              <a:rPr lang="sv-SE" dirty="0" err="1"/>
              <a:t>Insert</a:t>
            </a:r>
            <a:r>
              <a:rPr lang="sv-SE" dirty="0"/>
              <a:t> </a:t>
            </a:r>
            <a:r>
              <a:rPr lang="sv-SE" dirty="0" err="1"/>
              <a:t>headline</a:t>
            </a:r>
            <a:endParaRPr lang="en-US" dirty="0"/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E0B3BE9B-865B-C441-8661-6F5C5AFCC2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9839" y="2488997"/>
            <a:ext cx="6466317" cy="3640341"/>
          </a:xfrm>
          <a:prstGeom prst="rect">
            <a:avLst/>
          </a:prstGeom>
        </p:spPr>
        <p:txBody>
          <a:bodyPr lIns="0" bIns="46800"/>
          <a:lstStyle>
            <a:lvl1pPr marL="0" indent="0">
              <a:lnSpc>
                <a:spcPts val="18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600" b="0" i="0" kern="1200" smtClean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0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4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328AB284-8125-E644-BC91-9AA7389857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9839" y="1555346"/>
            <a:ext cx="6466317" cy="918347"/>
          </a:xfrm>
          <a:prstGeom prst="rect">
            <a:avLst/>
          </a:prstGeom>
        </p:spPr>
        <p:txBody>
          <a:bodyPr lIns="0" bIns="46800"/>
          <a:lstStyle>
            <a:lvl1pPr marL="0" indent="0">
              <a:lnSpc>
                <a:spcPts val="18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2000" b="0" i="0" kern="1200" smtClean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0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6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4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preamble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05DF90-5754-AF45-9A85-E56601EC00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92988" y="1557338"/>
            <a:ext cx="4799012" cy="4572000"/>
          </a:xfrm>
          <a:prstGeom prst="rect">
            <a:avLst/>
          </a:prstGeom>
          <a:effectLst>
            <a:outerShdw blurRad="2540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en-GB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2724610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lin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46E8C88-0038-B340-8802-7E842DA51D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839" y="759755"/>
            <a:ext cx="10772324" cy="733379"/>
          </a:xfrm>
          <a:prstGeom prst="rect">
            <a:avLst/>
          </a:prstGeom>
        </p:spPr>
        <p:txBody>
          <a:bodyPr lIns="0" tIns="0"/>
          <a:lstStyle>
            <a:lvl1pPr>
              <a:lnSpc>
                <a:spcPct val="100000"/>
              </a:lnSpc>
              <a:defRPr sz="3200" b="1" i="0">
                <a:solidFill>
                  <a:schemeClr val="tx1"/>
                </a:solidFill>
                <a:latin typeface="AvenirNext LT Pro Medium" panose="020B0504020202020204" pitchFamily="34" charset="77"/>
              </a:defRPr>
            </a:lvl1pPr>
          </a:lstStyle>
          <a:p>
            <a:r>
              <a:rPr lang="sv-SE" dirty="0" err="1"/>
              <a:t>Headline</a:t>
            </a:r>
            <a:endParaRPr lang="en-US" dirty="0"/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E0B3BE9B-865B-C441-8661-6F5C5AFCC2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9839" y="1724629"/>
            <a:ext cx="5216399" cy="4259482"/>
          </a:xfrm>
          <a:prstGeom prst="rect">
            <a:avLst/>
          </a:prstGeom>
        </p:spPr>
        <p:txBody>
          <a:bodyPr lIns="0" bIns="46800"/>
          <a:lstStyle>
            <a:lvl1pPr marL="0" indent="0">
              <a:lnSpc>
                <a:spcPts val="26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800" b="0" i="0" kern="1200" smtClean="0">
                <a:solidFill>
                  <a:schemeClr val="tx1"/>
                </a:solidFill>
                <a:latin typeface="AvenirNext LT Pro Regular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0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600" b="0" i="0">
                <a:solidFill>
                  <a:schemeClr val="tx1"/>
                </a:solidFill>
                <a:latin typeface="AvenirNext LT Pro Regular" panose="020B0504020202020204" pitchFamily="34" charset="77"/>
              </a:defRPr>
            </a:lvl2pPr>
            <a:lvl3pPr marL="364331" indent="0" algn="l">
              <a:lnSpc>
                <a:spcPts val="4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400" b="0" i="0">
                <a:solidFill>
                  <a:schemeClr val="tx1"/>
                </a:solidFill>
                <a:latin typeface="AvenirNext LT Pro Regular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6EDC65AC-DA6F-3B4C-9D51-C4DD5E6C52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65764" y="1724629"/>
            <a:ext cx="5216399" cy="4259482"/>
          </a:xfrm>
          <a:prstGeom prst="rect">
            <a:avLst/>
          </a:prstGeom>
        </p:spPr>
        <p:txBody>
          <a:bodyPr lIns="0" bIns="46800"/>
          <a:lstStyle>
            <a:lvl1pPr marL="0" indent="0">
              <a:lnSpc>
                <a:spcPts val="26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800" b="0" i="0" kern="1200" smtClean="0">
                <a:solidFill>
                  <a:schemeClr val="tx1"/>
                </a:solidFill>
                <a:latin typeface="AvenirNext LT Pro Regular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0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600" b="0" i="0">
                <a:solidFill>
                  <a:schemeClr val="tx1"/>
                </a:solidFill>
                <a:latin typeface="AvenirNext LT Pro Regular" panose="020B0504020202020204" pitchFamily="34" charset="77"/>
              </a:defRPr>
            </a:lvl2pPr>
            <a:lvl3pPr marL="364331" indent="0" algn="l">
              <a:lnSpc>
                <a:spcPts val="4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400" b="0" i="0">
                <a:solidFill>
                  <a:schemeClr val="tx1"/>
                </a:solidFill>
                <a:latin typeface="AvenirNext LT Pro Regular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832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0 Case Mob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46E8C88-0038-B340-8802-7E842DA51D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839" y="759756"/>
            <a:ext cx="6466317" cy="558906"/>
          </a:xfrm>
          <a:prstGeom prst="rect">
            <a:avLst/>
          </a:prstGeom>
        </p:spPr>
        <p:txBody>
          <a:bodyPr lIns="0" tIns="0"/>
          <a:lstStyle>
            <a:lvl1pPr>
              <a:lnSpc>
                <a:spcPct val="100000"/>
              </a:lnSpc>
              <a:defRPr sz="3600" b="1" i="0">
                <a:solidFill>
                  <a:schemeClr val="tx1"/>
                </a:solidFill>
                <a:latin typeface="Avenir Next LT Pro Medium" panose="020B0504020202020204" pitchFamily="34" charset="77"/>
              </a:defRPr>
            </a:lvl1pPr>
          </a:lstStyle>
          <a:p>
            <a:r>
              <a:rPr lang="sv-SE" dirty="0" err="1"/>
              <a:t>Insert</a:t>
            </a:r>
            <a:r>
              <a:rPr lang="sv-SE" dirty="0"/>
              <a:t> </a:t>
            </a:r>
            <a:r>
              <a:rPr lang="sv-SE" dirty="0" err="1"/>
              <a:t>headline</a:t>
            </a:r>
            <a:endParaRPr lang="en-US" dirty="0"/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E0B3BE9B-865B-C441-8661-6F5C5AFCC2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9839" y="1557339"/>
            <a:ext cx="6466317" cy="4572000"/>
          </a:xfrm>
          <a:prstGeom prst="rect">
            <a:avLst/>
          </a:prstGeom>
        </p:spPr>
        <p:txBody>
          <a:bodyPr lIns="0" bIns="46800"/>
          <a:lstStyle>
            <a:lvl1pPr marL="0" indent="0">
              <a:lnSpc>
                <a:spcPts val="18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600" b="0" i="0" kern="1200" smtClean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0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4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05DF90-5754-AF45-9A85-E56601EC00E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625217" y="1557337"/>
            <a:ext cx="2980132" cy="5300663"/>
          </a:xfrm>
          <a:prstGeom prst="rect">
            <a:avLst/>
          </a:prstGeom>
          <a:effectLst>
            <a:outerShdw blurRad="2540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en-GB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3088873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9DF9DDD-671D-B942-8EDF-50367BC598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46E8C88-0038-B340-8802-7E842DA51D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839" y="759755"/>
            <a:ext cx="6466317" cy="1921241"/>
          </a:xfrm>
          <a:prstGeom prst="rect">
            <a:avLst/>
          </a:prstGeom>
        </p:spPr>
        <p:txBody>
          <a:bodyPr lIns="0" tIns="0"/>
          <a:lstStyle>
            <a:lvl1pPr>
              <a:lnSpc>
                <a:spcPct val="100000"/>
              </a:lnSpc>
              <a:defRPr sz="40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sv-SE" dirty="0" err="1"/>
              <a:t>Insert</a:t>
            </a:r>
            <a:r>
              <a:rPr lang="sv-SE" dirty="0"/>
              <a:t> the digital </a:t>
            </a:r>
            <a:r>
              <a:rPr lang="sv-SE" dirty="0" err="1"/>
              <a:t>agency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connects</a:t>
            </a:r>
            <a:br>
              <a:rPr lang="sv-SE" dirty="0"/>
            </a:br>
            <a:r>
              <a:rPr lang="sv-SE" dirty="0" err="1"/>
              <a:t>hearts</a:t>
            </a:r>
            <a:r>
              <a:rPr lang="sv-SE" dirty="0"/>
              <a:t> and </a:t>
            </a:r>
            <a:r>
              <a:rPr lang="sv-SE" dirty="0" err="1"/>
              <a:t>minds</a:t>
            </a:r>
            <a:endParaRPr lang="en-US" dirty="0"/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E0B3BE9B-865B-C441-8661-6F5C5AFCC2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9839" y="2911151"/>
            <a:ext cx="6466317" cy="3218187"/>
          </a:xfrm>
          <a:prstGeom prst="rect">
            <a:avLst/>
          </a:prstGeom>
        </p:spPr>
        <p:txBody>
          <a:bodyPr lIns="0" bIns="46800" anchor="b" anchorCtr="0"/>
          <a:lstStyle>
            <a:lvl1pPr marL="0" indent="0">
              <a:lnSpc>
                <a:spcPts val="26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800" b="0" i="0" kern="1200" smtClean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>
              <a:lnSpc>
                <a:spcPts val="10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6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2pPr>
            <a:lvl3pPr marL="364331" indent="0" algn="l">
              <a:lnSpc>
                <a:spcPts val="400"/>
              </a:lnSpc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4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3pPr>
            <a:lvl4pPr marL="1628707" indent="-257175">
              <a:buFont typeface="+mj-lt"/>
              <a:buAutoNum type="arabicPeriod"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B897389-7234-0240-A88E-251A8B43A70A}"/>
              </a:ext>
            </a:extLst>
          </p:cNvPr>
          <p:cNvSpPr txBox="1">
            <a:spLocks/>
          </p:cNvSpPr>
          <p:nvPr userDrawn="1"/>
        </p:nvSpPr>
        <p:spPr>
          <a:xfrm>
            <a:off x="11030089" y="5994150"/>
            <a:ext cx="824298" cy="54117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8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00" kern="1200">
                <a:noFill/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65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108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51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94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38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81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24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67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025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3E1264-6FAA-5049-AA68-5F5E4AFFE0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78843" y="143435"/>
            <a:ext cx="11870171" cy="656216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46E8C88-0038-B340-8802-7E842DA51D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839" y="2288519"/>
            <a:ext cx="6466317" cy="2280961"/>
          </a:xfrm>
          <a:prstGeom prst="rect">
            <a:avLst/>
          </a:prstGeom>
        </p:spPr>
        <p:txBody>
          <a:bodyPr lIns="0" tIns="0" numCol="1" anchor="ctr"/>
          <a:lstStyle>
            <a:lvl1pPr algn="l">
              <a:lnSpc>
                <a:spcPct val="100000"/>
              </a:lnSpc>
              <a:defRPr sz="2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sv-SE" dirty="0" err="1"/>
              <a:t>Insert</a:t>
            </a:r>
            <a:r>
              <a:rPr lang="sv-SE" dirty="0"/>
              <a:t> </a:t>
            </a:r>
            <a:r>
              <a:rPr lang="sv-SE" dirty="0" err="1"/>
              <a:t>chapter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en-US" dirty="0"/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DA6FCD8A-3CAD-724C-875A-B863D804B99A}"/>
              </a:ext>
            </a:extLst>
          </p:cNvPr>
          <p:cNvSpPr txBox="1">
            <a:spLocks/>
          </p:cNvSpPr>
          <p:nvPr userDrawn="1"/>
        </p:nvSpPr>
        <p:spPr>
          <a:xfrm>
            <a:off x="11030089" y="5994150"/>
            <a:ext cx="824298" cy="54117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8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00" kern="1200">
                <a:noFill/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65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108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51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94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38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81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24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67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737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FA07DA-9E08-574A-8267-3ABAA30A32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796" y="141972"/>
            <a:ext cx="11887199" cy="657405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46E8C88-0038-B340-8802-7E842DA51D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839" y="2288519"/>
            <a:ext cx="6466317" cy="2280961"/>
          </a:xfrm>
          <a:prstGeom prst="rect">
            <a:avLst/>
          </a:prstGeom>
        </p:spPr>
        <p:txBody>
          <a:bodyPr lIns="0" tIns="0" numCol="1" anchor="ctr"/>
          <a:lstStyle>
            <a:lvl1pPr algn="l">
              <a:lnSpc>
                <a:spcPct val="100000"/>
              </a:lnSpc>
              <a:defRPr sz="2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sv-SE" dirty="0" err="1"/>
              <a:t>Insert</a:t>
            </a:r>
            <a:r>
              <a:rPr lang="sv-SE" dirty="0"/>
              <a:t> </a:t>
            </a:r>
            <a:r>
              <a:rPr lang="sv-SE" dirty="0" err="1"/>
              <a:t>chapter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7B4C32F-F1D9-5E4D-AD23-3927ACE68784}"/>
              </a:ext>
            </a:extLst>
          </p:cNvPr>
          <p:cNvSpPr txBox="1">
            <a:spLocks/>
          </p:cNvSpPr>
          <p:nvPr userDrawn="1"/>
        </p:nvSpPr>
        <p:spPr>
          <a:xfrm>
            <a:off x="11030089" y="5994150"/>
            <a:ext cx="824298" cy="54117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8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00" kern="1200">
                <a:noFill/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65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108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51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94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38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81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24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67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438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E17BF2-89FB-D948-8124-24AF0D6BC3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575" y="152400"/>
            <a:ext cx="11880850" cy="6553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46E8C88-0038-B340-8802-7E842DA51D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839" y="2288519"/>
            <a:ext cx="6466317" cy="2280961"/>
          </a:xfrm>
          <a:prstGeom prst="rect">
            <a:avLst/>
          </a:prstGeom>
        </p:spPr>
        <p:txBody>
          <a:bodyPr lIns="0" tIns="0" numCol="1" anchor="ctr"/>
          <a:lstStyle>
            <a:lvl1pPr algn="l">
              <a:lnSpc>
                <a:spcPct val="100000"/>
              </a:lnSpc>
              <a:defRPr sz="2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sv-SE" dirty="0" err="1"/>
              <a:t>Insert</a:t>
            </a:r>
            <a:r>
              <a:rPr lang="sv-SE" dirty="0"/>
              <a:t> </a:t>
            </a:r>
            <a:r>
              <a:rPr lang="sv-SE" dirty="0" err="1"/>
              <a:t>chapter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en-US" dirty="0"/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165E88BD-1773-A049-829C-038782810C7C}"/>
              </a:ext>
            </a:extLst>
          </p:cNvPr>
          <p:cNvSpPr txBox="1">
            <a:spLocks/>
          </p:cNvSpPr>
          <p:nvPr userDrawn="1"/>
        </p:nvSpPr>
        <p:spPr>
          <a:xfrm>
            <a:off x="11030089" y="5994150"/>
            <a:ext cx="824298" cy="54117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8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00" kern="1200">
                <a:noFill/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65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108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51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94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38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81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24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67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838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48FD3C-9CB2-DA4B-872D-CFC971A5E1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69023" y="152400"/>
            <a:ext cx="11853954" cy="6553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46E8C88-0038-B340-8802-7E842DA51D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839" y="2288519"/>
            <a:ext cx="6466317" cy="2280961"/>
          </a:xfrm>
          <a:prstGeom prst="rect">
            <a:avLst/>
          </a:prstGeom>
        </p:spPr>
        <p:txBody>
          <a:bodyPr lIns="0" tIns="0" numCol="1" anchor="ctr"/>
          <a:lstStyle>
            <a:lvl1pPr algn="l">
              <a:lnSpc>
                <a:spcPct val="100000"/>
              </a:lnSpc>
              <a:defRPr sz="2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sv-SE" dirty="0" err="1"/>
              <a:t>Insert</a:t>
            </a:r>
            <a:r>
              <a:rPr lang="sv-SE" dirty="0"/>
              <a:t> </a:t>
            </a:r>
            <a:r>
              <a:rPr lang="sv-SE" dirty="0" err="1"/>
              <a:t>chapter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EB84A64-D910-4B49-A7B0-EE387994C3CB}"/>
              </a:ext>
            </a:extLst>
          </p:cNvPr>
          <p:cNvSpPr txBox="1">
            <a:spLocks/>
          </p:cNvSpPr>
          <p:nvPr userDrawn="1"/>
        </p:nvSpPr>
        <p:spPr>
          <a:xfrm>
            <a:off x="11030089" y="5994150"/>
            <a:ext cx="824298" cy="54117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8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00" kern="1200">
                <a:noFill/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65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108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51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94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38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81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24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67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83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924510-AE39-F54C-8C6D-2DE6577219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575" y="152400"/>
            <a:ext cx="11880850" cy="6553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46E8C88-0038-B340-8802-7E842DA51D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839" y="2288519"/>
            <a:ext cx="6466317" cy="2280961"/>
          </a:xfrm>
          <a:prstGeom prst="rect">
            <a:avLst/>
          </a:prstGeom>
        </p:spPr>
        <p:txBody>
          <a:bodyPr lIns="0" tIns="0" numCol="1" anchor="ctr"/>
          <a:lstStyle>
            <a:lvl1pPr algn="l">
              <a:lnSpc>
                <a:spcPct val="100000"/>
              </a:lnSpc>
              <a:defRPr sz="2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sv-SE" dirty="0" err="1"/>
              <a:t>Insert</a:t>
            </a:r>
            <a:r>
              <a:rPr lang="sv-SE" dirty="0"/>
              <a:t> </a:t>
            </a:r>
            <a:r>
              <a:rPr lang="sv-SE" dirty="0" err="1"/>
              <a:t>chapter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en-US" dirty="0"/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51BC5370-338B-B44E-B198-6137E0DFB67B}"/>
              </a:ext>
            </a:extLst>
          </p:cNvPr>
          <p:cNvSpPr txBox="1">
            <a:spLocks/>
          </p:cNvSpPr>
          <p:nvPr userDrawn="1"/>
        </p:nvSpPr>
        <p:spPr>
          <a:xfrm>
            <a:off x="11030089" y="5994150"/>
            <a:ext cx="824298" cy="54117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8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00" kern="1200">
                <a:noFill/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65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108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51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94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38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81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24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67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448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C63A03-260D-9846-A720-46A0C51A10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575" y="152400"/>
            <a:ext cx="11880850" cy="6553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46E8C88-0038-B340-8802-7E842DA51D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839" y="2288519"/>
            <a:ext cx="6466317" cy="2280961"/>
          </a:xfrm>
          <a:prstGeom prst="rect">
            <a:avLst/>
          </a:prstGeom>
        </p:spPr>
        <p:txBody>
          <a:bodyPr lIns="0" tIns="0" numCol="1" anchor="ctr"/>
          <a:lstStyle>
            <a:lvl1pPr algn="l">
              <a:lnSpc>
                <a:spcPct val="100000"/>
              </a:lnSpc>
              <a:defRPr sz="28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sv-SE" dirty="0" err="1"/>
              <a:t>Insert</a:t>
            </a:r>
            <a:r>
              <a:rPr lang="sv-SE" dirty="0"/>
              <a:t> </a:t>
            </a:r>
            <a:r>
              <a:rPr lang="sv-SE" dirty="0" err="1"/>
              <a:t>chapter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01C909C-74C2-BF4E-9237-4C28C07BA8D8}"/>
              </a:ext>
            </a:extLst>
          </p:cNvPr>
          <p:cNvSpPr txBox="1">
            <a:spLocks/>
          </p:cNvSpPr>
          <p:nvPr userDrawn="1"/>
        </p:nvSpPr>
        <p:spPr>
          <a:xfrm>
            <a:off x="11030089" y="5994150"/>
            <a:ext cx="824298" cy="54117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8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00" kern="1200">
                <a:noFill/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65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108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51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94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38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81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24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67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532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5">
            <a:extLst>
              <a:ext uri="{FF2B5EF4-FFF2-40B4-BE49-F238E27FC236}">
                <a16:creationId xmlns:a16="http://schemas.microsoft.com/office/drawing/2014/main" id="{8B9097E0-B5CA-B443-ACDB-4EEB0D7CF296}"/>
              </a:ext>
            </a:extLst>
          </p:cNvPr>
          <p:cNvSpPr/>
          <p:nvPr userDrawn="1"/>
        </p:nvSpPr>
        <p:spPr>
          <a:xfrm>
            <a:off x="144813" y="141732"/>
            <a:ext cx="11902375" cy="65745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597" b="0" i="0" dirty="0">
                <a:latin typeface="Avenir Next LT Pro" panose="020B0504020202020204" pitchFamily="34" charset="77"/>
              </a:rPr>
              <a:t>     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5E64631-3284-6F4F-8234-29A12D7BE4BF}"/>
              </a:ext>
            </a:extLst>
          </p:cNvPr>
          <p:cNvSpPr txBox="1">
            <a:spLocks/>
          </p:cNvSpPr>
          <p:nvPr userDrawn="1"/>
        </p:nvSpPr>
        <p:spPr>
          <a:xfrm>
            <a:off x="11030089" y="5994150"/>
            <a:ext cx="824298" cy="541178"/>
          </a:xfrm>
          <a:prstGeom prst="rect">
            <a:avLst/>
          </a:prstGeom>
          <a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8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00" kern="1200">
                <a:noFill/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65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108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51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94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38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81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24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67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150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49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1" r:id="rId12"/>
    <p:sldLayoutId id="2147483674" r:id="rId13"/>
    <p:sldLayoutId id="2147483673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9" r:id="rId21"/>
    <p:sldLayoutId id="2147483668" r:id="rId22"/>
    <p:sldLayoutId id="2147483667" r:id="rId23"/>
    <p:sldLayoutId id="2147483675" r:id="rId24"/>
    <p:sldLayoutId id="2147483670" r:id="rId25"/>
    <p:sldLayoutId id="2147483678" r:id="rId26"/>
    <p:sldLayoutId id="2147483679" r:id="rId27"/>
    <p:sldLayoutId id="2147483681" r:id="rId28"/>
    <p:sldLayoutId id="2147483682" r:id="rId29"/>
  </p:sldLayoutIdLst>
  <p:txStyles>
    <p:titleStyle>
      <a:lvl1pPr algn="l" defTabSz="914487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1" indent="-228621" algn="l" defTabSz="91448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65" indent="-228621" algn="l" defTabSz="9144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08" indent="-228621" algn="l" defTabSz="9144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51" indent="-228621" algn="l" defTabSz="9144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94" indent="-228621" algn="l" defTabSz="9144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38" indent="-228621" algn="l" defTabSz="9144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81" indent="-228621" algn="l" defTabSz="9144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24" indent="-228621" algn="l" defTabSz="9144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67" indent="-228621" algn="l" defTabSz="9144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3" algn="l" defTabSz="914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87" algn="l" defTabSz="914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0" algn="l" defTabSz="914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73" algn="l" defTabSz="914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16" algn="l" defTabSz="914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59" algn="l" defTabSz="914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02" algn="l" defTabSz="914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46" algn="l" defTabSz="914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orient="horz" pos="459" userDrawn="1">
          <p15:clr>
            <a:srgbClr val="F26B43"/>
          </p15:clr>
        </p15:guide>
        <p15:guide id="3" pos="7242" userDrawn="1">
          <p15:clr>
            <a:srgbClr val="F26B43"/>
          </p15:clr>
        </p15:guide>
        <p15:guide id="4" orient="horz" pos="3861" userDrawn="1">
          <p15:clr>
            <a:srgbClr val="F26B43"/>
          </p15:clr>
        </p15:guide>
        <p15:guide id="5" pos="4520" userDrawn="1">
          <p15:clr>
            <a:srgbClr val="F26B43"/>
          </p15:clr>
        </p15:guide>
        <p15:guide id="6" pos="98" userDrawn="1">
          <p15:clr>
            <a:srgbClr val="F26B43"/>
          </p15:clr>
        </p15:guide>
        <p15:guide id="7" pos="7582" userDrawn="1">
          <p15:clr>
            <a:srgbClr val="F26B43"/>
          </p15:clr>
        </p15:guide>
        <p15:guide id="8" orient="horz" pos="96" userDrawn="1">
          <p15:clr>
            <a:srgbClr val="F26B43"/>
          </p15:clr>
        </p15:guide>
        <p15:guide id="9" orient="horz" pos="4224" userDrawn="1">
          <p15:clr>
            <a:srgbClr val="F26B43"/>
          </p15:clr>
        </p15:guide>
        <p15:guide id="10" orient="horz" pos="98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vgGNQST87w" TargetMode="External"/><Relationship Id="rId2" Type="http://schemas.openxmlformats.org/officeDocument/2006/relationships/hyperlink" Target="https://www.youtube.com/watch?v=IHjygX5QP-M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derasen.com/kampanj_var2021_aktivitet/" TargetMode="Externa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us2.campaign-archive.com/?e=__test_email__&amp;u=2c840e8a82972ca58cb23c29f&amp;id=7125521a16" TargetMode="External"/><Relationship Id="rId5" Type="http://schemas.openxmlformats.org/officeDocument/2006/relationships/hyperlink" Target="https://www.soderasen.com/valkommen/" TargetMode="External"/><Relationship Id="rId4" Type="http://schemas.openxmlformats.org/officeDocument/2006/relationships/hyperlink" Target="https://www.soderasen.com/kampanj_var2021_logi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derasen.com/sommar-2021-dagsutflyk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hyperlink" Target="https://www.soderasen.com/sommar-2021-boend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A1FCA3-7823-BF4D-B648-DE45CEF23B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776" y="5659134"/>
            <a:ext cx="5399088" cy="514350"/>
          </a:xfrm>
        </p:spPr>
        <p:txBody>
          <a:bodyPr/>
          <a:lstStyle/>
          <a:p>
            <a:r>
              <a:rPr lang="en-GB" dirty="0"/>
              <a:t>Destination </a:t>
            </a:r>
            <a:r>
              <a:rPr lang="en-GB" dirty="0" err="1"/>
              <a:t>Söderåsen</a:t>
            </a:r>
            <a:br>
              <a:rPr lang="en-GB" dirty="0"/>
            </a:br>
            <a:r>
              <a:rPr lang="en-GB" dirty="0" err="1"/>
              <a:t>Kampanj-plattform</a:t>
            </a:r>
            <a:r>
              <a:rPr lang="en-GB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E43E5-FEF2-814E-A559-3B2D7763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18074-5679-FB44-8E28-2F027E17238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6776" y="4942080"/>
            <a:ext cx="5398637" cy="255036"/>
          </a:xfrm>
        </p:spPr>
        <p:txBody>
          <a:bodyPr/>
          <a:lstStyle/>
          <a:p>
            <a:r>
              <a:rPr lang="en-GB" dirty="0"/>
              <a:t>10 </a:t>
            </a:r>
            <a:r>
              <a:rPr lang="en-GB" dirty="0" err="1"/>
              <a:t>juni</a:t>
            </a:r>
            <a:r>
              <a:rPr lang="en-GB" dirty="0"/>
              <a:t> 2020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557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1E1DC46-3EDD-4648-BA93-4C48156B3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Verksamheter instruktionsvideos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3351B5-FA4C-43D2-9842-D2A22D3763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9435" y="2567911"/>
            <a:ext cx="8249226" cy="3218187"/>
          </a:xfrm>
        </p:spPr>
        <p:txBody>
          <a:bodyPr anchor="t"/>
          <a:lstStyle/>
          <a:p>
            <a:pPr algn="l"/>
            <a:r>
              <a:rPr lang="sv-SE" b="0" i="0" dirty="0">
                <a:effectLst/>
                <a:latin typeface="Segoe UI" panose="020B0502040204020203" pitchFamily="34" charset="0"/>
              </a:rPr>
              <a:t>Mail 5 min</a:t>
            </a:r>
            <a:endParaRPr lang="sv-SE" b="0" i="0" dirty="0">
              <a:effectLst/>
              <a:latin typeface="Segoe UI" panose="020B0502040204020203" pitchFamily="34" charset="0"/>
              <a:hlinkClick r:id="rId2" tooltip="https://www.youtube.com/watch?v=ihjygx5qp-m"/>
            </a:endParaRPr>
          </a:p>
          <a:p>
            <a:pPr algn="l"/>
            <a:r>
              <a:rPr lang="sv-SE" b="0" i="0" dirty="0">
                <a:effectLst/>
                <a:latin typeface="Segoe UI" panose="020B0502040204020203" pitchFamily="34" charset="0"/>
                <a:hlinkClick r:id="rId2" tooltip="https://www.youtube.com/watch?v=ihjygx5qp-m"/>
              </a:rPr>
              <a:t>https://www.youtube.com/watch?v=IHjygX5QP-M</a:t>
            </a:r>
            <a:endParaRPr lang="sv-SE" dirty="0">
              <a:latin typeface="Segoe UI" panose="020B0502040204020203" pitchFamily="34" charset="0"/>
            </a:endParaRPr>
          </a:p>
          <a:p>
            <a:pPr algn="l"/>
            <a:r>
              <a:rPr lang="sv-SE" b="0" i="0" dirty="0">
                <a:effectLst/>
                <a:latin typeface="Segoe UI" panose="020B0502040204020203" pitchFamily="34" charset="0"/>
              </a:rPr>
              <a:t>Kampanjsida 5 min</a:t>
            </a:r>
          </a:p>
          <a:p>
            <a:r>
              <a:rPr lang="sv-SE" dirty="0"/>
              <a:t>​</a:t>
            </a:r>
            <a:r>
              <a:rPr lang="sv-SE" b="0" i="0" dirty="0">
                <a:effectLst/>
                <a:latin typeface="Segoe UI" panose="020B0502040204020203" pitchFamily="34" charset="0"/>
                <a:hlinkClick r:id="rId3" tooltip="https://www.youtube.com/watch?v=cvggnqst87w"/>
              </a:rPr>
              <a:t>https://www.youtube.com/watch?v=cvgGNQST87w</a:t>
            </a:r>
            <a:endParaRPr lang="sv-SE" b="0" i="0" dirty="0">
              <a:effectLst/>
              <a:latin typeface="Segoe UI" panose="020B0502040204020203" pitchFamily="34" charset="0"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8809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20440-1CD7-C54E-ADA9-24EC2F162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40" y="759755"/>
            <a:ext cx="4075292" cy="1921241"/>
          </a:xfrm>
        </p:spPr>
        <p:txBody>
          <a:bodyPr/>
          <a:lstStyle/>
          <a:p>
            <a:r>
              <a:rPr lang="en-GB" dirty="0" err="1"/>
              <a:t>Höstkampanjen</a:t>
            </a:r>
            <a:r>
              <a:rPr lang="en-GB" dirty="0"/>
              <a:t> 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1913008A-4CEC-48DF-A863-D4AC953DBD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22670" y="2006546"/>
            <a:ext cx="7967218" cy="3217863"/>
          </a:xfrm>
        </p:spPr>
        <p:txBody>
          <a:bodyPr/>
          <a:lstStyle/>
          <a:p>
            <a:r>
              <a:rPr lang="en-GB" b="1" dirty="0" err="1"/>
              <a:t>Följande</a:t>
            </a:r>
            <a:r>
              <a:rPr lang="en-GB" b="1" dirty="0"/>
              <a:t> </a:t>
            </a:r>
            <a:r>
              <a:rPr lang="en-GB" b="1" dirty="0" err="1"/>
              <a:t>förbereds</a:t>
            </a:r>
            <a:r>
              <a:rPr lang="en-GB" b="1" dirty="0"/>
              <a:t> men </a:t>
            </a:r>
            <a:r>
              <a:rPr lang="en-GB" b="1" dirty="0" err="1"/>
              <a:t>levereras</a:t>
            </a:r>
            <a:r>
              <a:rPr lang="en-GB" b="1" dirty="0"/>
              <a:t> </a:t>
            </a:r>
            <a:r>
              <a:rPr lang="en-GB" b="1" dirty="0" err="1"/>
              <a:t>inför</a:t>
            </a:r>
            <a:r>
              <a:rPr lang="en-GB" b="1" dirty="0"/>
              <a:t> </a:t>
            </a:r>
            <a:r>
              <a:rPr lang="en-GB" b="1" dirty="0" err="1"/>
              <a:t>kampanjstart</a:t>
            </a:r>
            <a:r>
              <a:rPr lang="en-GB" b="1" dirty="0"/>
              <a:t>  1/9.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Kampanjsida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boende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närheten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gör</a:t>
            </a:r>
            <a:r>
              <a:rPr lang="en-GB" dirty="0"/>
              <a:t> </a:t>
            </a:r>
            <a:r>
              <a:rPr lang="en-GB" dirty="0" err="1"/>
              <a:t>dagsbesök</a:t>
            </a:r>
            <a:r>
              <a:rPr lang="en-GB" dirty="0"/>
              <a:t>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err="1"/>
              <a:t>Kampanjsida</a:t>
            </a:r>
            <a:r>
              <a:rPr lang="en-GB" sz="1800" dirty="0"/>
              <a:t> </a:t>
            </a:r>
            <a:r>
              <a:rPr lang="en-GB" sz="1800" dirty="0" err="1"/>
              <a:t>för</a:t>
            </a:r>
            <a:r>
              <a:rPr lang="en-GB" sz="1800" dirty="0"/>
              <a:t> </a:t>
            </a:r>
            <a:r>
              <a:rPr lang="en-GB" sz="1800" dirty="0" err="1"/>
              <a:t>mer</a:t>
            </a:r>
            <a:r>
              <a:rPr lang="en-GB" sz="1800" dirty="0"/>
              <a:t> </a:t>
            </a:r>
            <a:r>
              <a:rPr lang="en-GB" sz="1800" dirty="0" err="1"/>
              <a:t>l</a:t>
            </a:r>
            <a:r>
              <a:rPr lang="en-GB" dirty="0" err="1"/>
              <a:t>ångväga</a:t>
            </a:r>
            <a:r>
              <a:rPr lang="en-GB" dirty="0"/>
              <a:t> </a:t>
            </a:r>
            <a:r>
              <a:rPr lang="en-GB" dirty="0" err="1"/>
              <a:t>övernattare</a:t>
            </a:r>
            <a:r>
              <a:rPr lang="en-GB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Digitala</a:t>
            </a:r>
            <a:r>
              <a:rPr lang="en-GB" dirty="0"/>
              <a:t> </a:t>
            </a:r>
            <a:r>
              <a:rPr lang="en-GB" dirty="0" err="1"/>
              <a:t>annonser</a:t>
            </a:r>
            <a:r>
              <a:rPr lang="en-GB" dirty="0"/>
              <a:t> (banners)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olika</a:t>
            </a:r>
            <a:r>
              <a:rPr lang="en-GB" dirty="0"/>
              <a:t> format.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Kampanj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Google </a:t>
            </a:r>
            <a:r>
              <a:rPr lang="en-GB" dirty="0" err="1"/>
              <a:t>och</a:t>
            </a:r>
            <a:r>
              <a:rPr lang="en-GB" dirty="0"/>
              <a:t> Facebook.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err="1"/>
              <a:t>Nyhetsbrev</a:t>
            </a:r>
            <a:r>
              <a:rPr lang="en-GB" sz="1800" dirty="0"/>
              <a:t> till </a:t>
            </a:r>
            <a:r>
              <a:rPr lang="en-GB" sz="1800" dirty="0" err="1"/>
              <a:t>intresserade</a:t>
            </a:r>
            <a:r>
              <a:rPr lang="en-GB" dirty="0"/>
              <a:t>.</a:t>
            </a:r>
            <a:endParaRPr lang="en-GB" sz="1800" dirty="0"/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4008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76B42-2E41-A94F-8C90-981131F84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40E6D6-5DCF-E042-9862-8E639B50CD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2000" dirty="0" err="1"/>
              <a:t>Kort</a:t>
            </a:r>
            <a:r>
              <a:rPr lang="en-GB" sz="2000" dirty="0"/>
              <a:t> summering </a:t>
            </a:r>
            <a:r>
              <a:rPr lang="en-GB" sz="2000" dirty="0" err="1"/>
              <a:t>av</a:t>
            </a:r>
            <a:r>
              <a:rPr lang="en-GB" sz="2000" dirty="0"/>
              <a:t> </a:t>
            </a:r>
            <a:r>
              <a:rPr lang="en-GB" sz="2000" dirty="0" err="1"/>
              <a:t>uppdraget</a:t>
            </a:r>
            <a:r>
              <a:rPr lang="en-GB" sz="2000" dirty="0"/>
              <a:t> </a:t>
            </a:r>
          </a:p>
          <a:p>
            <a:r>
              <a:rPr lang="en-GB" sz="2000" dirty="0" err="1"/>
              <a:t>Några</a:t>
            </a:r>
            <a:r>
              <a:rPr lang="en-GB" sz="2000" dirty="0"/>
              <a:t> </a:t>
            </a:r>
            <a:r>
              <a:rPr lang="en-GB" sz="2000" dirty="0" err="1"/>
              <a:t>ord</a:t>
            </a:r>
            <a:r>
              <a:rPr lang="en-GB" sz="2000" dirty="0"/>
              <a:t> om </a:t>
            </a:r>
            <a:r>
              <a:rPr lang="en-GB" sz="2000" dirty="0" err="1"/>
              <a:t>konceptet</a:t>
            </a:r>
            <a:r>
              <a:rPr lang="en-GB" sz="2000" dirty="0"/>
              <a:t> </a:t>
            </a:r>
          </a:p>
          <a:p>
            <a:r>
              <a:rPr lang="en-GB" sz="2000" dirty="0"/>
              <a:t>Mailchimp/ </a:t>
            </a:r>
            <a:r>
              <a:rPr lang="en-GB" sz="2000" dirty="0" err="1"/>
              <a:t>verksamheter</a:t>
            </a:r>
            <a:r>
              <a:rPr lang="en-GB" sz="2000" dirty="0"/>
              <a:t> </a:t>
            </a:r>
          </a:p>
          <a:p>
            <a:r>
              <a:rPr lang="en-GB" sz="2000" dirty="0" err="1"/>
              <a:t>Ev</a:t>
            </a:r>
            <a:r>
              <a:rPr lang="en-GB" sz="2000" dirty="0"/>
              <a:t> WP demo</a:t>
            </a:r>
          </a:p>
          <a:p>
            <a:r>
              <a:rPr lang="en-GB" sz="2000" dirty="0"/>
              <a:t>Wrap up</a:t>
            </a:r>
          </a:p>
        </p:txBody>
      </p:sp>
    </p:spTree>
    <p:extLst>
      <p:ext uri="{BB962C8B-B14F-4D97-AF65-F5344CB8AC3E}">
        <p14:creationId xmlns:p14="http://schemas.microsoft.com/office/powerpoint/2010/main" val="427517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20440-1CD7-C54E-ADA9-24EC2F162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39" y="759755"/>
            <a:ext cx="6286861" cy="1921241"/>
          </a:xfrm>
        </p:spPr>
        <p:txBody>
          <a:bodyPr/>
          <a:lstStyle/>
          <a:p>
            <a:r>
              <a:rPr lang="en-GB" dirty="0" err="1"/>
              <a:t>Uppdraget</a:t>
            </a:r>
            <a:r>
              <a:rPr lang="en-GB" dirty="0"/>
              <a:t> 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2ED7623C-88D0-3E4B-91DF-9E1EBD61D1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9839" y="1720375"/>
            <a:ext cx="9163626" cy="3962261"/>
          </a:xfrm>
        </p:spPr>
        <p:txBody>
          <a:bodyPr anchor="t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SE" b="1" dirty="0">
                <a:latin typeface="Avenir Next"/>
                <a:ea typeface="Times New Roman" panose="02020603050405020304" pitchFamily="18" charset="0"/>
              </a:rPr>
              <a:t>Skapa</a:t>
            </a:r>
            <a:r>
              <a:rPr lang="sv-SE" sz="1800" b="1" dirty="0">
                <a:effectLst/>
                <a:latin typeface="Avenir Next"/>
                <a:ea typeface="Times New Roman" panose="02020603050405020304" pitchFamily="18" charset="0"/>
              </a:rPr>
              <a:t> en vårkampanj, en sommarkampanj och en höstkampanj, </a:t>
            </a:r>
            <a:br>
              <a:rPr lang="sv-SE" sz="1800" b="1" dirty="0">
                <a:effectLst/>
                <a:latin typeface="Avenir Next"/>
                <a:ea typeface="Times New Roman" panose="02020603050405020304" pitchFamily="18" charset="0"/>
              </a:rPr>
            </a:br>
            <a:r>
              <a:rPr lang="sv-SE" sz="1800" b="1" dirty="0">
                <a:effectLst/>
                <a:latin typeface="Avenir Next"/>
                <a:ea typeface="Times New Roman" panose="02020603050405020304" pitchFamily="18" charset="0"/>
              </a:rPr>
              <a:t>som i sin tur har två delar: </a:t>
            </a:r>
            <a:br>
              <a:rPr lang="sv-SE" sz="1800" dirty="0">
                <a:effectLst/>
                <a:latin typeface="Avenir Next"/>
                <a:ea typeface="Times New Roman" panose="02020603050405020304" pitchFamily="18" charset="0"/>
              </a:rPr>
            </a:br>
            <a:r>
              <a:rPr lang="sv-SE" sz="1800" dirty="0">
                <a:effectLst/>
                <a:latin typeface="Avenir Next"/>
                <a:ea typeface="Times New Roman" panose="02020603050405020304" pitchFamily="18" charset="0"/>
              </a:rPr>
              <a:t>	Attrahera besökare inom en radie på 45 min till dagsbesök. </a:t>
            </a:r>
            <a:br>
              <a:rPr lang="sv-SE" sz="1800" dirty="0">
                <a:effectLst/>
                <a:latin typeface="Avenir Next"/>
                <a:ea typeface="Times New Roman" panose="02020603050405020304" pitchFamily="18" charset="0"/>
              </a:rPr>
            </a:br>
            <a:r>
              <a:rPr lang="sv-SE" sz="1800" dirty="0">
                <a:effectLst/>
                <a:latin typeface="Avenir Next"/>
                <a:ea typeface="Times New Roman" panose="02020603050405020304" pitchFamily="18" charset="0"/>
              </a:rPr>
              <a:t>	Attrahera besökare till 1-3 övernattningar med aktiviteter. </a:t>
            </a:r>
            <a:br>
              <a:rPr lang="sv-SE" sz="1800" dirty="0">
                <a:effectLst/>
                <a:latin typeface="Avenir Next"/>
                <a:ea typeface="Times New Roman" panose="02020603050405020304" pitchFamily="18" charset="0"/>
              </a:rPr>
            </a:br>
            <a:r>
              <a:rPr lang="sv-SE" sz="1800" dirty="0" err="1">
                <a:effectLst/>
                <a:latin typeface="Avenir Next"/>
                <a:ea typeface="Times New Roman" panose="02020603050405020304" pitchFamily="18" charset="0"/>
              </a:rPr>
              <a:t>Leverabler</a:t>
            </a:r>
            <a:r>
              <a:rPr lang="sv-SE" sz="1800" dirty="0">
                <a:effectLst/>
                <a:latin typeface="Avenir Next"/>
                <a:ea typeface="Times New Roman" panose="02020603050405020304" pitchFamily="18" charset="0"/>
              </a:rPr>
              <a:t>: Koncept och </a:t>
            </a:r>
            <a:r>
              <a:rPr lang="sv-SE" dirty="0">
                <a:latin typeface="Avenir Next"/>
                <a:ea typeface="Times New Roman" panose="02020603050405020304" pitchFamily="18" charset="0"/>
              </a:rPr>
              <a:t>k</a:t>
            </a:r>
            <a:r>
              <a:rPr lang="sv-SE" sz="1800" dirty="0">
                <a:effectLst/>
                <a:latin typeface="Avenir Next"/>
                <a:ea typeface="Times New Roman" panose="02020603050405020304" pitchFamily="18" charset="0"/>
              </a:rPr>
              <a:t>ampanjsidor online, annonser i olika format, nyhetsmail, annonskampanj på Google och Facebook, analys och optimering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v-SE" b="1" dirty="0">
                <a:latin typeface="Avenir Next"/>
                <a:ea typeface="Times New Roman" panose="02020603050405020304" pitchFamily="18" charset="0"/>
              </a:rPr>
              <a:t>Kampanjplattform med koncept och mallar, </a:t>
            </a:r>
            <a:r>
              <a:rPr lang="sv-SE" b="1" dirty="0" err="1">
                <a:latin typeface="Avenir Next"/>
                <a:ea typeface="Times New Roman" panose="02020603050405020304" pitchFamily="18" charset="0"/>
              </a:rPr>
              <a:t>leverabler</a:t>
            </a:r>
            <a:r>
              <a:rPr lang="sv-SE" b="1" dirty="0">
                <a:latin typeface="Avenir Next"/>
                <a:ea typeface="Times New Roman" panose="02020603050405020304" pitchFamily="18" charset="0"/>
              </a:rPr>
              <a:t>: </a:t>
            </a:r>
            <a:br>
              <a:rPr lang="sv-SE" sz="1800" dirty="0">
                <a:effectLst/>
                <a:latin typeface="Avenir Next"/>
                <a:ea typeface="Times New Roman" panose="02020603050405020304" pitchFamily="18" charset="0"/>
              </a:rPr>
            </a:br>
            <a:r>
              <a:rPr lang="sv-SE" sz="1800" dirty="0">
                <a:effectLst/>
                <a:latin typeface="Avenir Next"/>
                <a:ea typeface="Times New Roman" panose="02020603050405020304" pitchFamily="18" charset="0"/>
              </a:rPr>
              <a:t>Koncept och mallar i WP för dessa och kommande kampanjer</a:t>
            </a:r>
            <a:br>
              <a:rPr lang="sv-SE" sz="1800" dirty="0">
                <a:effectLst/>
                <a:latin typeface="Avenir Next"/>
                <a:ea typeface="Times New Roman" panose="02020603050405020304" pitchFamily="18" charset="0"/>
              </a:rPr>
            </a:br>
            <a:r>
              <a:rPr lang="sv-SE" sz="1800" dirty="0">
                <a:effectLst/>
                <a:latin typeface="Avenir Next"/>
                <a:ea typeface="Times New Roman" panose="02020603050405020304" pitchFamily="18" charset="0"/>
              </a:rPr>
              <a:t>Integrera tidigare kampanjer samt dessa kampanjer under soderasen.com</a:t>
            </a:r>
            <a:br>
              <a:rPr lang="sv-SE" sz="1800" dirty="0">
                <a:effectLst/>
                <a:latin typeface="Avenir Next"/>
                <a:ea typeface="Times New Roman" panose="02020603050405020304" pitchFamily="18" charset="0"/>
              </a:rPr>
            </a:br>
            <a:r>
              <a:rPr lang="sv-SE" sz="1800" dirty="0">
                <a:effectLst/>
                <a:latin typeface="Avenir Next"/>
                <a:ea typeface="Times New Roman" panose="02020603050405020304" pitchFamily="18" charset="0"/>
              </a:rPr>
              <a:t>Mallar för verksamheterna i </a:t>
            </a:r>
            <a:r>
              <a:rPr lang="sv-SE" sz="1800" dirty="0" err="1">
                <a:effectLst/>
                <a:latin typeface="Avenir Next"/>
                <a:ea typeface="Times New Roman" panose="02020603050405020304" pitchFamily="18" charset="0"/>
              </a:rPr>
              <a:t>MailChimp</a:t>
            </a:r>
            <a:r>
              <a:rPr lang="sv-SE" dirty="0">
                <a:latin typeface="Avenir Next"/>
                <a:ea typeface="Times New Roman" panose="02020603050405020304" pitchFamily="18" charset="0"/>
              </a:rPr>
              <a:t> (</a:t>
            </a:r>
            <a:r>
              <a:rPr lang="sv-SE" sz="1800" dirty="0">
                <a:effectLst/>
                <a:latin typeface="Avenir Next"/>
                <a:ea typeface="Times New Roman" panose="02020603050405020304" pitchFamily="18" charset="0"/>
              </a:rPr>
              <a:t>mail samt kampanjsida)</a:t>
            </a:r>
            <a:br>
              <a:rPr lang="sv-SE" sz="1800" dirty="0">
                <a:effectLst/>
                <a:latin typeface="Avenir Next"/>
                <a:ea typeface="Times New Roman" panose="02020603050405020304" pitchFamily="18" charset="0"/>
              </a:rPr>
            </a:br>
            <a:r>
              <a:rPr lang="sv-SE" sz="1800" dirty="0">
                <a:effectLst/>
                <a:latin typeface="Avenir Next"/>
                <a:ea typeface="Times New Roman" panose="02020603050405020304" pitchFamily="18" charset="0"/>
              </a:rPr>
              <a:t>”Tack för att du signat upp på nyhetsbrev” – brev</a:t>
            </a:r>
            <a:br>
              <a:rPr lang="sv-SE" sz="1800" dirty="0">
                <a:effectLst/>
                <a:latin typeface="Avenir Next"/>
                <a:ea typeface="Times New Roman" panose="02020603050405020304" pitchFamily="18" charset="0"/>
              </a:rPr>
            </a:br>
            <a:r>
              <a:rPr lang="sv-SE" sz="1800" dirty="0">
                <a:effectLst/>
                <a:latin typeface="Avenir Next"/>
                <a:ea typeface="Times New Roman" panose="02020603050405020304" pitchFamily="18" charset="0"/>
              </a:rPr>
              <a:t>För mer detaljer – se upphandling och offert där varje del beskrivs närmare. </a:t>
            </a:r>
            <a:br>
              <a:rPr lang="sv-SE" sz="1800" dirty="0">
                <a:effectLst/>
                <a:latin typeface="Avenir Next"/>
                <a:ea typeface="Times New Roman" panose="02020603050405020304" pitchFamily="18" charset="0"/>
              </a:rPr>
            </a:br>
            <a:endParaRPr lang="sv-S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59771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20440-1CD7-C54E-ADA9-24EC2F162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39" y="759755"/>
            <a:ext cx="8485531" cy="1921241"/>
          </a:xfrm>
        </p:spPr>
        <p:txBody>
          <a:bodyPr/>
          <a:lstStyle/>
          <a:p>
            <a:r>
              <a:rPr lang="en-GB" dirty="0" err="1"/>
              <a:t>Vårkampanjen</a:t>
            </a:r>
            <a:r>
              <a:rPr lang="en-GB" dirty="0"/>
              <a:t> Maj </a:t>
            </a:r>
            <a:r>
              <a:rPr lang="en-GB" dirty="0" err="1"/>
              <a:t>Juni</a:t>
            </a:r>
            <a:endParaRPr lang="en-GB" dirty="0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2ED7623C-88D0-3E4B-91DF-9E1EBD61D1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33020" y="2316276"/>
            <a:ext cx="7823304" cy="409479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Kampanjsida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dagsbesökare</a:t>
            </a:r>
            <a:r>
              <a:rPr lang="en-GB" dirty="0"/>
              <a:t>. </a:t>
            </a:r>
            <a:r>
              <a:rPr lang="en-GB" dirty="0" err="1">
                <a:hlinkClick r:id="rId3"/>
              </a:rPr>
              <a:t>Aktivitet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err="1"/>
              <a:t>Kampanjsida</a:t>
            </a:r>
            <a:r>
              <a:rPr lang="en-GB" sz="1800" dirty="0"/>
              <a:t> </a:t>
            </a:r>
            <a:r>
              <a:rPr lang="en-GB" sz="1800" dirty="0" err="1"/>
              <a:t>för</a:t>
            </a:r>
            <a:r>
              <a:rPr lang="en-GB" sz="1800" dirty="0"/>
              <a:t> </a:t>
            </a:r>
            <a:r>
              <a:rPr lang="en-GB" sz="1800" dirty="0" err="1"/>
              <a:t>mer</a:t>
            </a:r>
            <a:r>
              <a:rPr lang="en-GB" sz="1800" dirty="0"/>
              <a:t> </a:t>
            </a:r>
            <a:r>
              <a:rPr lang="en-GB" sz="1800" dirty="0" err="1"/>
              <a:t>l</a:t>
            </a:r>
            <a:r>
              <a:rPr lang="en-GB" dirty="0" err="1"/>
              <a:t>ångväga</a:t>
            </a:r>
            <a:r>
              <a:rPr lang="en-GB" dirty="0"/>
              <a:t> </a:t>
            </a:r>
            <a:r>
              <a:rPr lang="en-GB" dirty="0" err="1"/>
              <a:t>övernattare</a:t>
            </a:r>
            <a:r>
              <a:rPr lang="en-GB" dirty="0"/>
              <a:t>. 		</a:t>
            </a:r>
            <a:br>
              <a:rPr lang="en-GB" dirty="0"/>
            </a:br>
            <a:r>
              <a:rPr lang="en-GB" dirty="0" err="1">
                <a:hlinkClick r:id="rId4"/>
              </a:rPr>
              <a:t>Logi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Undersida</a:t>
            </a:r>
            <a:r>
              <a:rPr lang="en-GB" dirty="0"/>
              <a:t> med </a:t>
            </a:r>
            <a:r>
              <a:rPr lang="en-GB" dirty="0" err="1"/>
              <a:t>hälsning</a:t>
            </a:r>
            <a:r>
              <a:rPr lang="en-GB" dirty="0"/>
              <a:t> </a:t>
            </a:r>
            <a:r>
              <a:rPr lang="en-GB" dirty="0" err="1"/>
              <a:t>från</a:t>
            </a:r>
            <a:r>
              <a:rPr lang="en-GB" dirty="0"/>
              <a:t> </a:t>
            </a:r>
            <a:r>
              <a:rPr lang="en-GB" dirty="0" err="1"/>
              <a:t>Söderåsen</a:t>
            </a:r>
            <a:r>
              <a:rPr lang="en-GB" dirty="0"/>
              <a:t>. 		</a:t>
            </a:r>
            <a:br>
              <a:rPr lang="en-GB" dirty="0"/>
            </a:br>
            <a:r>
              <a:rPr lang="en-GB" dirty="0" err="1">
                <a:hlinkClick r:id="rId5"/>
              </a:rPr>
              <a:t>Hälsning</a:t>
            </a:r>
            <a:r>
              <a:rPr lang="en-GB" dirty="0"/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Nyhetsbrev</a:t>
            </a:r>
            <a:r>
              <a:rPr lang="en-GB" dirty="0"/>
              <a:t> till </a:t>
            </a:r>
            <a:r>
              <a:rPr lang="en-GB" dirty="0" err="1"/>
              <a:t>intresserade</a:t>
            </a:r>
            <a:r>
              <a:rPr lang="en-GB" dirty="0"/>
              <a:t>. 				</a:t>
            </a:r>
            <a:br>
              <a:rPr lang="en-GB" dirty="0"/>
            </a:br>
            <a:r>
              <a:rPr lang="en-GB" dirty="0">
                <a:hlinkClick r:id="rId6"/>
              </a:rPr>
              <a:t>Mail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Digitala</a:t>
            </a:r>
            <a:r>
              <a:rPr lang="en-GB" dirty="0"/>
              <a:t> </a:t>
            </a:r>
            <a:r>
              <a:rPr lang="en-GB" dirty="0" err="1"/>
              <a:t>annonser</a:t>
            </a:r>
            <a:r>
              <a:rPr lang="en-GB" dirty="0"/>
              <a:t> (banners)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olika</a:t>
            </a:r>
            <a:r>
              <a:rPr lang="en-GB" dirty="0"/>
              <a:t> format. 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Kampanj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Google </a:t>
            </a:r>
            <a:r>
              <a:rPr lang="en-GB" dirty="0" err="1"/>
              <a:t>och</a:t>
            </a:r>
            <a:r>
              <a:rPr lang="en-GB" dirty="0"/>
              <a:t> Facebook.			</a:t>
            </a:r>
          </a:p>
          <a:p>
            <a:endParaRPr lang="en-GB" sz="1800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6580B2E8-8C18-47E0-B0D3-D4549DE319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7976" y="2022066"/>
            <a:ext cx="4371211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6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FF4F9F6-71D6-4A0B-A90D-DB96AA70D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39" y="759755"/>
            <a:ext cx="6800570" cy="1921241"/>
          </a:xfrm>
        </p:spPr>
        <p:txBody>
          <a:bodyPr/>
          <a:lstStyle/>
          <a:p>
            <a:r>
              <a:rPr lang="sv-SE" dirty="0"/>
              <a:t>Vår: Bannerkoncept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C1409E9-A579-45C4-9AC4-773E7D20C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000" y="3091509"/>
            <a:ext cx="2857500" cy="238125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90A6107C-8FC0-42BE-95E3-DD23D729E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235" y="3091509"/>
            <a:ext cx="2857500" cy="2381250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822B4872-2587-402D-B074-B968EE269511}"/>
              </a:ext>
            </a:extLst>
          </p:cNvPr>
          <p:cNvSpPr txBox="1"/>
          <p:nvPr/>
        </p:nvSpPr>
        <p:spPr>
          <a:xfrm>
            <a:off x="709839" y="2019724"/>
            <a:ext cx="69238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/>
              <a:t>Annonser i olika format till Google och Facebook. Bygger på de respektive kampanjsidorna, dagsutflykt </a:t>
            </a:r>
            <a:r>
              <a:rPr lang="sv-SE" dirty="0" err="1"/>
              <a:t>resp</a:t>
            </a:r>
            <a:r>
              <a:rPr lang="sv-SE" dirty="0"/>
              <a:t> övernattare. </a:t>
            </a:r>
          </a:p>
        </p:txBody>
      </p:sp>
    </p:spTree>
    <p:extLst>
      <p:ext uri="{BB962C8B-B14F-4D97-AF65-F5344CB8AC3E}">
        <p14:creationId xmlns:p14="http://schemas.microsoft.com/office/powerpoint/2010/main" val="293844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A7CBDA0-EE00-4F27-88AC-C3A24FDB0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Bekräftelsemail 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6F3C6D4-2A99-498F-8EFF-CBC0E55B26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7923" y="2735688"/>
            <a:ext cx="4088192" cy="3218187"/>
          </a:xfrm>
        </p:spPr>
        <p:txBody>
          <a:bodyPr anchor="t"/>
          <a:lstStyle/>
          <a:p>
            <a:r>
              <a:rPr lang="sv-SE" dirty="0"/>
              <a:t>När besökare signar upp sig på nyhetsmail. 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4AA63DD-6BE0-4844-A8DB-0A0747ED6F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26" t="10786" r="26103" b="11311"/>
          <a:stretch/>
        </p:blipFill>
        <p:spPr>
          <a:xfrm>
            <a:off x="4926115" y="1541124"/>
            <a:ext cx="5166453" cy="468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5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20440-1CD7-C54E-ADA9-24EC2F162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39" y="759755"/>
            <a:ext cx="8002645" cy="1921241"/>
          </a:xfrm>
        </p:spPr>
        <p:txBody>
          <a:bodyPr/>
          <a:lstStyle/>
          <a:p>
            <a:r>
              <a:rPr lang="en-GB" dirty="0" err="1"/>
              <a:t>Sommarkampanjen</a:t>
            </a:r>
            <a:r>
              <a:rPr lang="en-GB" dirty="0"/>
              <a:t> </a:t>
            </a:r>
            <a:r>
              <a:rPr lang="en-GB" dirty="0" err="1"/>
              <a:t>Juli</a:t>
            </a:r>
            <a:r>
              <a:rPr lang="en-GB" dirty="0"/>
              <a:t> </a:t>
            </a:r>
            <a:r>
              <a:rPr lang="en-GB" dirty="0" err="1"/>
              <a:t>Augusti</a:t>
            </a:r>
            <a:endParaRPr lang="en-GB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441AC509-6255-4FD1-8CC8-CAB618011399}"/>
              </a:ext>
            </a:extLst>
          </p:cNvPr>
          <p:cNvSpPr txBox="1">
            <a:spLocks/>
          </p:cNvSpPr>
          <p:nvPr/>
        </p:nvSpPr>
        <p:spPr>
          <a:xfrm>
            <a:off x="1033020" y="1925858"/>
            <a:ext cx="9025380" cy="3218187"/>
          </a:xfrm>
          <a:prstGeom prst="rect">
            <a:avLst/>
          </a:prstGeom>
        </p:spPr>
        <p:txBody>
          <a:bodyPr lIns="0" bIns="46800" anchor="b" anchorCtr="0"/>
          <a:lstStyle>
            <a:lvl1pPr marL="0" indent="0" algn="l" defTabSz="914487" rtl="0" eaLnBrk="1" latinLnBrk="0" hangingPunct="1">
              <a:lnSpc>
                <a:spcPts val="26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lang="sv-SE" sz="1800" b="0" i="0" kern="1200" smtClean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228600" indent="0" algn="l" defTabSz="914487" rtl="0" eaLnBrk="1" latinLnBrk="0" hangingPunct="1">
              <a:lnSpc>
                <a:spcPts val="1000"/>
              </a:lnSpc>
              <a:spcBef>
                <a:spcPts val="500"/>
              </a:spcBef>
              <a:spcAft>
                <a:spcPts val="1400"/>
              </a:spcAft>
              <a:buClr>
                <a:schemeClr val="accent1"/>
              </a:buClr>
              <a:buFont typeface="+mj-lt"/>
              <a:buNone/>
              <a:defRPr sz="16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364331" indent="0" algn="l" defTabSz="914487" rtl="0" eaLnBrk="1" latinLnBrk="0" hangingPunct="1">
              <a:lnSpc>
                <a:spcPts val="400"/>
              </a:lnSpc>
              <a:spcBef>
                <a:spcPts val="500"/>
              </a:spcBef>
              <a:spcAft>
                <a:spcPts val="1400"/>
              </a:spcAft>
              <a:buClr>
                <a:schemeClr val="accent1"/>
              </a:buClr>
              <a:buFont typeface="+mj-lt"/>
              <a:buNone/>
              <a:tabLst/>
              <a:defRPr sz="14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628707" indent="-257175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594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838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81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24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67" indent="-228621" algn="l" defTabSz="9144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Kampanjsida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dagsbesök</a:t>
            </a:r>
            <a:r>
              <a:rPr lang="en-GB" dirty="0"/>
              <a:t>.</a:t>
            </a:r>
            <a:r>
              <a:rPr lang="en-GB" dirty="0">
                <a:hlinkClick r:id="rId3"/>
              </a:rPr>
              <a:t> </a:t>
            </a:r>
            <a:r>
              <a:rPr lang="en-GB" dirty="0" err="1">
                <a:hlinkClick r:id="rId3"/>
              </a:rPr>
              <a:t>Dagsutflykt</a:t>
            </a:r>
            <a:r>
              <a:rPr lang="en-GB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Kampanjsida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mer</a:t>
            </a:r>
            <a:r>
              <a:rPr lang="en-GB" dirty="0"/>
              <a:t> </a:t>
            </a:r>
            <a:r>
              <a:rPr lang="en-GB" dirty="0" err="1"/>
              <a:t>långväga</a:t>
            </a:r>
            <a:r>
              <a:rPr lang="en-GB" dirty="0"/>
              <a:t> </a:t>
            </a:r>
            <a:r>
              <a:rPr lang="en-GB" dirty="0" err="1"/>
              <a:t>övernattare</a:t>
            </a:r>
            <a:r>
              <a:rPr lang="en-GB" dirty="0"/>
              <a:t>. </a:t>
            </a:r>
            <a:r>
              <a:rPr lang="en-GB" dirty="0" err="1">
                <a:hlinkClick r:id="rId4"/>
              </a:rPr>
              <a:t>Boende</a:t>
            </a:r>
            <a:r>
              <a:rPr lang="en-GB" dirty="0"/>
              <a:t>	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Digitala</a:t>
            </a:r>
            <a:r>
              <a:rPr lang="en-GB" dirty="0"/>
              <a:t> </a:t>
            </a:r>
            <a:r>
              <a:rPr lang="en-GB" dirty="0" err="1"/>
              <a:t>annonser</a:t>
            </a:r>
            <a:r>
              <a:rPr lang="en-GB" dirty="0"/>
              <a:t> (banners)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olika</a:t>
            </a:r>
            <a:r>
              <a:rPr lang="en-GB" dirty="0"/>
              <a:t> format.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Kampanj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Google </a:t>
            </a:r>
            <a:r>
              <a:rPr lang="en-GB" dirty="0" err="1"/>
              <a:t>och</a:t>
            </a:r>
            <a:r>
              <a:rPr lang="en-GB" dirty="0"/>
              <a:t> Facebook.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Nyhetsbrev</a:t>
            </a:r>
            <a:r>
              <a:rPr lang="en-GB" dirty="0"/>
              <a:t> till </a:t>
            </a:r>
            <a:r>
              <a:rPr lang="en-GB" dirty="0" err="1"/>
              <a:t>intresserade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B858A142-D00C-4C4C-8A4E-BF2B0D3728BF}"/>
              </a:ext>
            </a:extLst>
          </p:cNvPr>
          <p:cNvSpPr txBox="1"/>
          <p:nvPr/>
        </p:nvSpPr>
        <p:spPr>
          <a:xfrm>
            <a:off x="3634483" y="4449382"/>
            <a:ext cx="6097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E83B287-7B67-4761-9741-7466D3BDF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9765" y="1848846"/>
            <a:ext cx="4572396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7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FF4F9F6-71D6-4A0B-A90D-DB96AA70D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39" y="759755"/>
            <a:ext cx="7139617" cy="1921241"/>
          </a:xfrm>
        </p:spPr>
        <p:txBody>
          <a:bodyPr/>
          <a:lstStyle/>
          <a:p>
            <a:r>
              <a:rPr lang="sv-SE" dirty="0"/>
              <a:t>Sommar: Bannerkoncept</a:t>
            </a:r>
          </a:p>
        </p:txBody>
      </p:sp>
      <p:pic>
        <p:nvPicPr>
          <p:cNvPr id="6" name="Bildobjekt 5" descr="En bild som visar text&#10;&#10;Automatiskt genererad beskrivning">
            <a:extLst>
              <a:ext uri="{FF2B5EF4-FFF2-40B4-BE49-F238E27FC236}">
                <a16:creationId xmlns:a16="http://schemas.microsoft.com/office/drawing/2014/main" id="{ED8D98AA-29FB-4BB3-9E28-A4E2C5370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967" y="3053722"/>
            <a:ext cx="2857500" cy="238125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3C51D213-F829-4038-91D7-0A3F89A80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666" y="3053722"/>
            <a:ext cx="2857500" cy="238125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7FC38971-F0AA-4DDE-92AD-05640267F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51" y="1980912"/>
            <a:ext cx="6974428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4545D7-788D-4DED-88FD-A08DA7A93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Verksamheter	</a:t>
            </a:r>
            <a:br>
              <a:rPr lang="sv-SE" dirty="0"/>
            </a:br>
            <a:r>
              <a:rPr lang="sv-SE" dirty="0"/>
              <a:t>Mallar till mail </a:t>
            </a:r>
            <a:br>
              <a:rPr lang="sv-SE" dirty="0"/>
            </a:br>
            <a:r>
              <a:rPr lang="sv-SE" dirty="0" err="1"/>
              <a:t>resp</a:t>
            </a:r>
            <a:r>
              <a:rPr lang="sv-SE" dirty="0"/>
              <a:t> webbsida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EA35989-E966-44CF-B6C2-93679B946F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9839" y="2911151"/>
            <a:ext cx="3749145" cy="3218187"/>
          </a:xfrm>
        </p:spPr>
        <p:txBody>
          <a:bodyPr anchor="t"/>
          <a:lstStyle/>
          <a:p>
            <a:r>
              <a:rPr lang="sv-SE" dirty="0"/>
              <a:t>Verksamheterna kan själva skapa kampanjsida och nyhetsmail i </a:t>
            </a:r>
            <a:r>
              <a:rPr lang="sv-SE" dirty="0" err="1"/>
              <a:t>MailChimp</a:t>
            </a:r>
            <a:r>
              <a:rPr lang="sv-SE" dirty="0"/>
              <a:t> med hjälp av mallar och två instruktionsvideos.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Vid uppstart krävs ca 1h med Petra, som överenskoms med </a:t>
            </a:r>
            <a:r>
              <a:rPr lang="sv-SE" dirty="0" err="1"/>
              <a:t>resp</a:t>
            </a:r>
            <a:r>
              <a:rPr lang="sv-SE" dirty="0"/>
              <a:t> verksamhet (support).</a:t>
            </a:r>
          </a:p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F135FBD-928A-49D3-B277-6A311446C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781" y="631593"/>
            <a:ext cx="2690703" cy="604147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4B3551BF-18D6-4C79-AFDE-2E886A2D9E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46" r="7000"/>
          <a:stretch/>
        </p:blipFill>
        <p:spPr>
          <a:xfrm>
            <a:off x="4966011" y="631593"/>
            <a:ext cx="1862710" cy="604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1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0.0 Base">
  <a:themeElements>
    <a:clrScheme name="PETRA 2019">
      <a:dk1>
        <a:srgbClr val="141819"/>
      </a:dk1>
      <a:lt1>
        <a:sysClr val="window" lastClr="FFFFFF"/>
      </a:lt1>
      <a:dk2>
        <a:srgbClr val="141819"/>
      </a:dk2>
      <a:lt2>
        <a:srgbClr val="F1EEEC"/>
      </a:lt2>
      <a:accent1>
        <a:srgbClr val="A58B6E"/>
      </a:accent1>
      <a:accent2>
        <a:srgbClr val="F1EEEC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A58B6E"/>
      </a:hlink>
      <a:folHlink>
        <a:srgbClr val="A58B6E"/>
      </a:folHlink>
    </a:clrScheme>
    <a:fontScheme name="Petra Theme">
      <a:majorFont>
        <a:latin typeface="Avenir Next LT Pro Medium (b)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C35EC387-9AD4-6446-B606-9FA0AB9E9ADA}" vid="{B35F8D37-B349-634A-A8BB-43398452FF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C4545D93E3469409E0255D349C34EED" ma:contentTypeVersion="8" ma:contentTypeDescription="Skapa ett nytt dokument." ma:contentTypeScope="" ma:versionID="8d4a28163f8807faec8305f6d3be8518">
  <xsd:schema xmlns:xsd="http://www.w3.org/2001/XMLSchema" xmlns:xs="http://www.w3.org/2001/XMLSchema" xmlns:p="http://schemas.microsoft.com/office/2006/metadata/properties" xmlns:ns3="93fe16d9-9d65-44ef-8f2d-417faf6c54c8" targetNamespace="http://schemas.microsoft.com/office/2006/metadata/properties" ma:root="true" ma:fieldsID="92c2e0866b56be7974d7d5ace9a3ed76" ns3:_="">
    <xsd:import namespace="93fe16d9-9d65-44ef-8f2d-417faf6c54c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fe16d9-9d65-44ef-8f2d-417faf6c54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C081874-0454-4A51-8E43-66EE5C7938F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F915F68-7677-4C83-8D55-84FD094053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fe16d9-9d65-44ef-8f2d-417faf6c54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51679C8-2373-4B17-89EC-637914FACD5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5921</TotalTime>
  <Words>417</Words>
  <Application>Microsoft Office PowerPoint</Application>
  <PresentationFormat>Bredbild</PresentationFormat>
  <Paragraphs>48</Paragraphs>
  <Slides>11</Slides>
  <Notes>4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10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22" baseType="lpstr">
      <vt:lpstr>Times New Roman</vt:lpstr>
      <vt:lpstr>Arial</vt:lpstr>
      <vt:lpstr>AvenirNext LT Pro Regular</vt:lpstr>
      <vt:lpstr>AvenirNext LT Pro Medium</vt:lpstr>
      <vt:lpstr>Symbol</vt:lpstr>
      <vt:lpstr>Segoe UI</vt:lpstr>
      <vt:lpstr>Avenir Next</vt:lpstr>
      <vt:lpstr>Avenir Next LT Pro</vt:lpstr>
      <vt:lpstr>Avenir Next LT Pro Medium</vt:lpstr>
      <vt:lpstr>Calibri</vt:lpstr>
      <vt:lpstr>0.0 Base</vt:lpstr>
      <vt:lpstr>PowerPoint-presentation</vt:lpstr>
      <vt:lpstr>Agenda</vt:lpstr>
      <vt:lpstr>Uppdraget </vt:lpstr>
      <vt:lpstr>Vårkampanjen Maj Juni</vt:lpstr>
      <vt:lpstr>Vår: Bannerkoncept</vt:lpstr>
      <vt:lpstr>Bekräftelsemail </vt:lpstr>
      <vt:lpstr>Sommarkampanjen Juli Augusti</vt:lpstr>
      <vt:lpstr>Sommar: Bannerkoncept</vt:lpstr>
      <vt:lpstr>Verksamheter  Mallar till mail  resp webbsida</vt:lpstr>
      <vt:lpstr>Verksamheter instruktionsvideos</vt:lpstr>
      <vt:lpstr>Höstkampanjen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Petra way of working</dc:title>
  <dc:creator>Torbjörn Buhré</dc:creator>
  <cp:lastModifiedBy>Anna Breitholtz Monsén</cp:lastModifiedBy>
  <cp:revision>205</cp:revision>
  <dcterms:created xsi:type="dcterms:W3CDTF">2020-05-12T13:58:58Z</dcterms:created>
  <dcterms:modified xsi:type="dcterms:W3CDTF">2021-06-10T10:15:01Z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0x0101008C4545D93E3469409E0255D349C34EED</vt:lpwstr>
  </property>
</Properties>
</file>